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8"/>
  </p:notesMasterIdLst>
  <p:sldIdLst>
    <p:sldId id="262" r:id="rId2"/>
    <p:sldId id="263" r:id="rId3"/>
    <p:sldId id="265" r:id="rId4"/>
    <p:sldId id="264" r:id="rId5"/>
    <p:sldId id="256" r:id="rId6"/>
    <p:sldId id="257" r:id="rId7"/>
    <p:sldId id="258" r:id="rId8"/>
    <p:sldId id="259" r:id="rId9"/>
    <p:sldId id="260" r:id="rId10"/>
    <p:sldId id="261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671" r:id="rId30"/>
    <p:sldId id="286" r:id="rId31"/>
    <p:sldId id="67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297" r:id="rId43"/>
    <p:sldId id="298" r:id="rId44"/>
    <p:sldId id="300" r:id="rId45"/>
    <p:sldId id="299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1" r:id="rId59"/>
    <p:sldId id="309" r:id="rId60"/>
    <p:sldId id="316" r:id="rId61"/>
    <p:sldId id="317" r:id="rId62"/>
    <p:sldId id="321" r:id="rId63"/>
    <p:sldId id="318" r:id="rId64"/>
    <p:sldId id="319" r:id="rId65"/>
    <p:sldId id="320" r:id="rId66"/>
    <p:sldId id="323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8" r:id="rId81"/>
    <p:sldId id="337" r:id="rId82"/>
    <p:sldId id="336" r:id="rId83"/>
    <p:sldId id="341" r:id="rId84"/>
    <p:sldId id="342" r:id="rId85"/>
    <p:sldId id="349" r:id="rId86"/>
    <p:sldId id="350" r:id="rId87"/>
    <p:sldId id="351" r:id="rId88"/>
    <p:sldId id="352" r:id="rId89"/>
    <p:sldId id="353" r:id="rId90"/>
    <p:sldId id="344" r:id="rId91"/>
    <p:sldId id="354" r:id="rId92"/>
    <p:sldId id="348" r:id="rId93"/>
    <p:sldId id="355" r:id="rId94"/>
    <p:sldId id="343" r:id="rId95"/>
    <p:sldId id="340" r:id="rId96"/>
    <p:sldId id="356" r:id="rId97"/>
    <p:sldId id="357" r:id="rId98"/>
    <p:sldId id="363" r:id="rId99"/>
    <p:sldId id="358" r:id="rId100"/>
    <p:sldId id="359" r:id="rId101"/>
    <p:sldId id="360" r:id="rId102"/>
    <p:sldId id="361" r:id="rId103"/>
    <p:sldId id="362" r:id="rId104"/>
    <p:sldId id="364" r:id="rId105"/>
    <p:sldId id="365" r:id="rId106"/>
    <p:sldId id="366" r:id="rId107"/>
    <p:sldId id="367" r:id="rId108"/>
    <p:sldId id="368" r:id="rId109"/>
    <p:sldId id="379" r:id="rId110"/>
    <p:sldId id="378" r:id="rId111"/>
    <p:sldId id="394" r:id="rId112"/>
    <p:sldId id="385" r:id="rId113"/>
    <p:sldId id="374" r:id="rId114"/>
    <p:sldId id="384" r:id="rId115"/>
    <p:sldId id="382" r:id="rId116"/>
    <p:sldId id="383" r:id="rId117"/>
    <p:sldId id="386" r:id="rId118"/>
    <p:sldId id="377" r:id="rId119"/>
    <p:sldId id="395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5" r:id="rId128"/>
    <p:sldId id="404" r:id="rId129"/>
    <p:sldId id="406" r:id="rId130"/>
    <p:sldId id="408" r:id="rId131"/>
    <p:sldId id="409" r:id="rId132"/>
    <p:sldId id="410" r:id="rId133"/>
    <p:sldId id="407" r:id="rId134"/>
    <p:sldId id="411" r:id="rId135"/>
    <p:sldId id="413" r:id="rId136"/>
    <p:sldId id="412" r:id="rId137"/>
    <p:sldId id="416" r:id="rId138"/>
    <p:sldId id="414" r:id="rId139"/>
    <p:sldId id="415" r:id="rId140"/>
    <p:sldId id="417" r:id="rId141"/>
    <p:sldId id="418" r:id="rId142"/>
    <p:sldId id="419" r:id="rId143"/>
    <p:sldId id="420" r:id="rId144"/>
    <p:sldId id="421" r:id="rId145"/>
    <p:sldId id="426" r:id="rId146"/>
    <p:sldId id="422" r:id="rId147"/>
    <p:sldId id="427" r:id="rId148"/>
    <p:sldId id="428" r:id="rId149"/>
    <p:sldId id="432" r:id="rId150"/>
    <p:sldId id="433" r:id="rId151"/>
    <p:sldId id="435" r:id="rId152"/>
    <p:sldId id="436" r:id="rId153"/>
    <p:sldId id="437" r:id="rId154"/>
    <p:sldId id="439" r:id="rId155"/>
    <p:sldId id="438" r:id="rId156"/>
    <p:sldId id="440" r:id="rId157"/>
    <p:sldId id="442" r:id="rId158"/>
    <p:sldId id="441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71" r:id="rId167"/>
    <p:sldId id="450" r:id="rId168"/>
    <p:sldId id="465" r:id="rId169"/>
    <p:sldId id="466" r:id="rId170"/>
    <p:sldId id="451" r:id="rId171"/>
    <p:sldId id="468" r:id="rId172"/>
    <p:sldId id="469" r:id="rId173"/>
    <p:sldId id="470" r:id="rId174"/>
    <p:sldId id="472" r:id="rId175"/>
    <p:sldId id="452" r:id="rId176"/>
    <p:sldId id="474" r:id="rId177"/>
    <p:sldId id="477" r:id="rId178"/>
    <p:sldId id="485" r:id="rId179"/>
    <p:sldId id="475" r:id="rId180"/>
    <p:sldId id="479" r:id="rId181"/>
    <p:sldId id="480" r:id="rId182"/>
    <p:sldId id="481" r:id="rId183"/>
    <p:sldId id="478" r:id="rId184"/>
    <p:sldId id="483" r:id="rId185"/>
    <p:sldId id="482" r:id="rId186"/>
    <p:sldId id="490" r:id="rId187"/>
    <p:sldId id="484" r:id="rId188"/>
    <p:sldId id="473" r:id="rId189"/>
    <p:sldId id="458" r:id="rId190"/>
    <p:sldId id="494" r:id="rId191"/>
    <p:sldId id="493" r:id="rId192"/>
    <p:sldId id="495" r:id="rId193"/>
    <p:sldId id="496" r:id="rId194"/>
    <p:sldId id="497" r:id="rId195"/>
    <p:sldId id="500" r:id="rId196"/>
    <p:sldId id="499" r:id="rId197"/>
    <p:sldId id="501" r:id="rId198"/>
    <p:sldId id="502" r:id="rId199"/>
    <p:sldId id="506" r:id="rId200"/>
    <p:sldId id="505" r:id="rId201"/>
    <p:sldId id="504" r:id="rId202"/>
    <p:sldId id="503" r:id="rId203"/>
    <p:sldId id="507" r:id="rId204"/>
    <p:sldId id="508" r:id="rId205"/>
    <p:sldId id="509" r:id="rId206"/>
    <p:sldId id="512" r:id="rId207"/>
    <p:sldId id="515" r:id="rId208"/>
    <p:sldId id="516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18" r:id="rId218"/>
    <p:sldId id="530" r:id="rId219"/>
    <p:sldId id="529" r:id="rId220"/>
    <p:sldId id="531" r:id="rId221"/>
    <p:sldId id="528" r:id="rId222"/>
    <p:sldId id="519" r:id="rId223"/>
    <p:sldId id="533" r:id="rId224"/>
    <p:sldId id="534" r:id="rId225"/>
    <p:sldId id="544" r:id="rId226"/>
    <p:sldId id="545" r:id="rId227"/>
    <p:sldId id="540" r:id="rId228"/>
    <p:sldId id="541" r:id="rId229"/>
    <p:sldId id="542" r:id="rId230"/>
    <p:sldId id="543" r:id="rId231"/>
    <p:sldId id="537" r:id="rId232"/>
    <p:sldId id="567" r:id="rId233"/>
    <p:sldId id="568" r:id="rId234"/>
    <p:sldId id="576" r:id="rId235"/>
    <p:sldId id="572" r:id="rId236"/>
    <p:sldId id="573" r:id="rId237"/>
    <p:sldId id="571" r:id="rId238"/>
    <p:sldId id="575" r:id="rId239"/>
    <p:sldId id="569" r:id="rId240"/>
    <p:sldId id="574" r:id="rId241"/>
    <p:sldId id="535" r:id="rId242"/>
    <p:sldId id="536" r:id="rId243"/>
    <p:sldId id="552" r:id="rId244"/>
    <p:sldId id="562" r:id="rId245"/>
    <p:sldId id="577" r:id="rId246"/>
    <p:sldId id="583" r:id="rId247"/>
    <p:sldId id="584" r:id="rId248"/>
    <p:sldId id="586" r:id="rId249"/>
    <p:sldId id="578" r:id="rId250"/>
    <p:sldId id="588" r:id="rId251"/>
    <p:sldId id="551" r:id="rId252"/>
    <p:sldId id="550" r:id="rId253"/>
    <p:sldId id="566" r:id="rId254"/>
    <p:sldId id="564" r:id="rId255"/>
    <p:sldId id="565" r:id="rId256"/>
    <p:sldId id="589" r:id="rId257"/>
    <p:sldId id="590" r:id="rId258"/>
    <p:sldId id="591" r:id="rId259"/>
    <p:sldId id="595" r:id="rId260"/>
    <p:sldId id="596" r:id="rId261"/>
    <p:sldId id="597" r:id="rId262"/>
    <p:sldId id="598" r:id="rId263"/>
    <p:sldId id="601" r:id="rId264"/>
    <p:sldId id="602" r:id="rId265"/>
    <p:sldId id="563" r:id="rId266"/>
    <p:sldId id="599" r:id="rId267"/>
    <p:sldId id="600" r:id="rId268"/>
    <p:sldId id="603" r:id="rId269"/>
    <p:sldId id="604" r:id="rId270"/>
    <p:sldId id="605" r:id="rId271"/>
    <p:sldId id="607" r:id="rId272"/>
    <p:sldId id="608" r:id="rId273"/>
    <p:sldId id="606" r:id="rId274"/>
    <p:sldId id="609" r:id="rId275"/>
    <p:sldId id="610" r:id="rId276"/>
    <p:sldId id="498" r:id="rId277"/>
    <p:sldId id="492" r:id="rId278"/>
    <p:sldId id="487" r:id="rId279"/>
    <p:sldId id="489" r:id="rId280"/>
    <p:sldId id="488" r:id="rId281"/>
    <p:sldId id="459" r:id="rId282"/>
    <p:sldId id="457" r:id="rId283"/>
    <p:sldId id="453" r:id="rId284"/>
    <p:sldId id="456" r:id="rId285"/>
    <p:sldId id="455" r:id="rId286"/>
    <p:sldId id="611" r:id="rId287"/>
    <p:sldId id="620" r:id="rId288"/>
    <p:sldId id="622" r:id="rId289"/>
    <p:sldId id="619" r:id="rId290"/>
    <p:sldId id="613" r:id="rId291"/>
    <p:sldId id="612" r:id="rId292"/>
    <p:sldId id="614" r:id="rId293"/>
    <p:sldId id="615" r:id="rId294"/>
    <p:sldId id="616" r:id="rId295"/>
    <p:sldId id="618" r:id="rId296"/>
    <p:sldId id="617" r:id="rId297"/>
    <p:sldId id="623" r:id="rId298"/>
    <p:sldId id="624" r:id="rId299"/>
    <p:sldId id="625" r:id="rId300"/>
    <p:sldId id="626" r:id="rId301"/>
    <p:sldId id="633" r:id="rId302"/>
    <p:sldId id="627" r:id="rId303"/>
    <p:sldId id="628" r:id="rId304"/>
    <p:sldId id="634" r:id="rId305"/>
    <p:sldId id="635" r:id="rId306"/>
    <p:sldId id="629" r:id="rId307"/>
    <p:sldId id="630" r:id="rId308"/>
    <p:sldId id="631" r:id="rId309"/>
    <p:sldId id="632" r:id="rId310"/>
    <p:sldId id="636" r:id="rId311"/>
    <p:sldId id="637" r:id="rId312"/>
    <p:sldId id="638" r:id="rId313"/>
    <p:sldId id="639" r:id="rId314"/>
    <p:sldId id="640" r:id="rId315"/>
    <p:sldId id="642" r:id="rId316"/>
    <p:sldId id="641" r:id="rId317"/>
    <p:sldId id="643" r:id="rId318"/>
    <p:sldId id="646" r:id="rId319"/>
    <p:sldId id="647" r:id="rId320"/>
    <p:sldId id="648" r:id="rId321"/>
    <p:sldId id="644" r:id="rId322"/>
    <p:sldId id="649" r:id="rId323"/>
    <p:sldId id="650" r:id="rId324"/>
    <p:sldId id="645" r:id="rId325"/>
    <p:sldId id="651" r:id="rId326"/>
    <p:sldId id="652" r:id="rId327"/>
    <p:sldId id="667" r:id="rId328"/>
    <p:sldId id="653" r:id="rId329"/>
    <p:sldId id="654" r:id="rId330"/>
    <p:sldId id="655" r:id="rId331"/>
    <p:sldId id="656" r:id="rId332"/>
    <p:sldId id="668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  <p:sldId id="672" r:id="rId344"/>
    <p:sldId id="673" r:id="rId345"/>
    <p:sldId id="676" r:id="rId346"/>
    <p:sldId id="677" r:id="rId347"/>
    <p:sldId id="678" r:id="rId348"/>
    <p:sldId id="674" r:id="rId349"/>
    <p:sldId id="675" r:id="rId350"/>
    <p:sldId id="679" r:id="rId351"/>
    <p:sldId id="680" r:id="rId352"/>
    <p:sldId id="681" r:id="rId353"/>
    <p:sldId id="682" r:id="rId354"/>
    <p:sldId id="683" r:id="rId355"/>
    <p:sldId id="684" r:id="rId356"/>
    <p:sldId id="685" r:id="rId357"/>
    <p:sldId id="686" r:id="rId358"/>
    <p:sldId id="687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10" r:id="rId379"/>
    <p:sldId id="708" r:id="rId380"/>
    <p:sldId id="709" r:id="rId381"/>
    <p:sldId id="711" r:id="rId382"/>
    <p:sldId id="712" r:id="rId383"/>
    <p:sldId id="713" r:id="rId384"/>
    <p:sldId id="714" r:id="rId385"/>
    <p:sldId id="715" r:id="rId386"/>
    <p:sldId id="716" r:id="rId387"/>
    <p:sldId id="720" r:id="rId388"/>
    <p:sldId id="717" r:id="rId389"/>
    <p:sldId id="721" r:id="rId390"/>
    <p:sldId id="718" r:id="rId391"/>
    <p:sldId id="719" r:id="rId392"/>
    <p:sldId id="722" r:id="rId393"/>
    <p:sldId id="723" r:id="rId394"/>
    <p:sldId id="724" r:id="rId395"/>
    <p:sldId id="728" r:id="rId396"/>
    <p:sldId id="726" r:id="rId397"/>
    <p:sldId id="729" r:id="rId398"/>
    <p:sldId id="730" r:id="rId399"/>
    <p:sldId id="731" r:id="rId400"/>
    <p:sldId id="732" r:id="rId401"/>
    <p:sldId id="733" r:id="rId402"/>
    <p:sldId id="734" r:id="rId403"/>
    <p:sldId id="735" r:id="rId404"/>
    <p:sldId id="736" r:id="rId405"/>
    <p:sldId id="737" r:id="rId406"/>
    <p:sldId id="738" r:id="rId407"/>
    <p:sldId id="739" r:id="rId408"/>
    <p:sldId id="741" r:id="rId409"/>
    <p:sldId id="742" r:id="rId410"/>
    <p:sldId id="744" r:id="rId411"/>
    <p:sldId id="746" r:id="rId412"/>
    <p:sldId id="745" r:id="rId413"/>
    <p:sldId id="743" r:id="rId414"/>
    <p:sldId id="740" r:id="rId415"/>
    <p:sldId id="747" r:id="rId416"/>
    <p:sldId id="748" r:id="rId417"/>
    <p:sldId id="749" r:id="rId418"/>
    <p:sldId id="750" r:id="rId419"/>
    <p:sldId id="753" r:id="rId420"/>
    <p:sldId id="752" r:id="rId421"/>
    <p:sldId id="754" r:id="rId422"/>
    <p:sldId id="755" r:id="rId423"/>
    <p:sldId id="756" r:id="rId424"/>
    <p:sldId id="757" r:id="rId425"/>
    <p:sldId id="758" r:id="rId426"/>
    <p:sldId id="759" r:id="rId4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82"/>
    <a:srgbClr val="FFD738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 snapToObjects="1">
      <p:cViewPr varScale="1">
        <p:scale>
          <a:sx n="230" d="100"/>
          <a:sy n="230" d="100"/>
        </p:scale>
        <p:origin x="-3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notesMaster" Target="notesMasters/notesMaster1.xml"/><Relationship Id="rId429" Type="http://schemas.openxmlformats.org/officeDocument/2006/relationships/printerSettings" Target="printerSettings/printerSettings1.bin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presProps" Target="presProps.xml"/><Relationship Id="rId431" Type="http://schemas.openxmlformats.org/officeDocument/2006/relationships/viewProps" Target="viewProps.xml"/><Relationship Id="rId432" Type="http://schemas.openxmlformats.org/officeDocument/2006/relationships/theme" Target="theme/theme1.xml"/><Relationship Id="rId433" Type="http://schemas.openxmlformats.org/officeDocument/2006/relationships/tableStyles" Target="tableStyles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6D36957F-2BF7-BF4E-823B-0AEB53A6D11B}" type="presOf" srcId="{960CE163-DF35-2B44-83E7-B9153BC66084}" destId="{923B0C63-79B7-9B4A-94B9-19130FBE5D7B}" srcOrd="0" destOrd="0" presId="urn:microsoft.com/office/officeart/2005/8/layout/hierarchy1"/>
    <dgm:cxn modelId="{8D905AE7-B183-4C4A-B73B-578DC06779C6}" type="presOf" srcId="{6C0275DE-9DFE-0E43-8DDA-D28DD222D71F}" destId="{8CFA3E84-678E-C345-8D46-63E85CF195E2}" srcOrd="0" destOrd="0" presId="urn:microsoft.com/office/officeart/2005/8/layout/hierarchy1"/>
    <dgm:cxn modelId="{C68BF670-8B34-3C4D-9D1C-D21DB540C6F0}" type="presOf" srcId="{4810192D-B607-5A42-8DCE-8CFCF1A82427}" destId="{28156514-4C64-AE45-A406-98283D6076D6}" srcOrd="0" destOrd="0" presId="urn:microsoft.com/office/officeart/2005/8/layout/hierarchy1"/>
    <dgm:cxn modelId="{2F905694-9AC7-9A41-9289-1BA80DD7DCA9}" type="presOf" srcId="{D0F565E7-5D70-054E-90E0-C19FE13B6790}" destId="{6B84F89A-BB62-184B-ACA8-8A1AAAE34DE1}" srcOrd="0" destOrd="0" presId="urn:microsoft.com/office/officeart/2005/8/layout/hierarchy1"/>
    <dgm:cxn modelId="{7107EE87-4D9F-D744-A73B-1F14A2E869D1}" type="presOf" srcId="{67DF074B-DE05-B24C-9E35-CDBF726DC2DD}" destId="{EBC8209D-BB74-B44A-A57A-C51ABEDBBAE8}" srcOrd="0" destOrd="0" presId="urn:microsoft.com/office/officeart/2005/8/layout/hierarchy1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440F4B02-6F42-4E42-88BB-9508A048AC5F}" type="presOf" srcId="{1AD1EA1C-020E-5744-81BA-AEEC1A7A11F3}" destId="{D86CCABB-994E-2B44-9B36-549A167DC946}" srcOrd="0" destOrd="0" presId="urn:microsoft.com/office/officeart/2005/8/layout/hierarchy1"/>
    <dgm:cxn modelId="{484EBA04-EC51-674F-A8AE-34673650413A}" type="presOf" srcId="{4D875376-E6B9-804F-AC85-A1D4337BBC8A}" destId="{0FEFC8CB-58CB-4A43-9867-EED6738F0C0F}" srcOrd="0" destOrd="0" presId="urn:microsoft.com/office/officeart/2005/8/layout/hierarchy1"/>
    <dgm:cxn modelId="{C6A9EB81-781E-B140-AA2A-8482FFB562A9}" type="presOf" srcId="{9C7D04B1-85B2-3F41-9343-3724449F75B3}" destId="{AD6B8219-1F5B-DA4F-B261-22B5D0551A94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B162FBEE-7666-CF40-9F98-71979078B4C4}" type="presOf" srcId="{184A7FBE-4658-3046-B4A7-4EBDDC670AD1}" destId="{2E4A94D1-71F0-A046-B95F-18095848F38A}" srcOrd="0" destOrd="0" presId="urn:microsoft.com/office/officeart/2005/8/layout/hierarchy1"/>
    <dgm:cxn modelId="{83E49D5E-8454-9E42-BE7E-222314DE437A}" type="presOf" srcId="{A215CF19-F4EB-414A-A10F-B2A96141FE91}" destId="{0B86410B-498D-AB4D-9967-4C4AEDB1DF45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0B16FAA0-F0DC-E14D-A933-D97947E06F4E}" type="presOf" srcId="{0C3731E6-7189-414B-8AA4-AA411ADE82DC}" destId="{F42357F4-6E12-A041-A7D6-81713E5E517B}" srcOrd="0" destOrd="0" presId="urn:microsoft.com/office/officeart/2005/8/layout/hierarchy1"/>
    <dgm:cxn modelId="{FC2A4C8E-B168-2C44-A952-F595C96EAE55}" type="presOf" srcId="{12CF4121-F3B4-5C45-B72F-C1FB37DD3C0D}" destId="{800FD04D-B3AC-0B4A-955F-2E2198D77D53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27CEB2DD-056E-0241-AE0E-32A24CF29BE1}" type="presOf" srcId="{E3372A67-8AD5-414E-9A1F-4D9E3CFF6332}" destId="{BA61A876-7050-3746-8DAE-0686A0FD0957}" srcOrd="0" destOrd="0" presId="urn:microsoft.com/office/officeart/2005/8/layout/hierarchy1"/>
    <dgm:cxn modelId="{866811E1-FA95-DF48-AF32-8FBF0514841B}" type="presOf" srcId="{4261D7F4-A7D0-3F49-B78A-20CFB380B683}" destId="{C2C1A37D-940A-6743-AC99-D92FAAA879A9}" srcOrd="0" destOrd="0" presId="urn:microsoft.com/office/officeart/2005/8/layout/hierarchy1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BA0C76A-39FE-554F-88D0-6528D4CD0E35}" type="presOf" srcId="{8C382D6E-A069-234E-96CC-A5A865E2BBBD}" destId="{C6BA431E-FA40-1D4E-A3D8-2A8BD37A2453}" srcOrd="0" destOrd="0" presId="urn:microsoft.com/office/officeart/2005/8/layout/hierarchy1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83178590-C5E9-EC43-8EDA-B3858F48D21D}" type="presOf" srcId="{2CF1C699-9046-8C42-87E6-2861BF37D660}" destId="{9152FE1E-3F9F-1945-845B-196FD4FE9E7F}" srcOrd="0" destOrd="0" presId="urn:microsoft.com/office/officeart/2005/8/layout/hierarchy1"/>
    <dgm:cxn modelId="{D9D8F9C0-8903-7948-A11A-2122148A6AB2}" type="presOf" srcId="{84B85FB8-CE49-454E-AFD0-26748DF588CB}" destId="{39E9CE6E-1476-7F49-AD48-00E9588CC1FC}" srcOrd="0" destOrd="0" presId="urn:microsoft.com/office/officeart/2005/8/layout/hierarchy1"/>
    <dgm:cxn modelId="{4C996260-0FB8-064C-9305-699F6EBB6836}" type="presOf" srcId="{F9A1264F-2EB8-8148-8E8F-B74886C30473}" destId="{9541F663-17CE-1449-B545-4E9F3C558C3A}" srcOrd="0" destOrd="0" presId="urn:microsoft.com/office/officeart/2005/8/layout/hierarchy1"/>
    <dgm:cxn modelId="{D3398545-283D-7F4A-AD76-F118478DEE25}" type="presOf" srcId="{70F0D127-9705-B346-8456-2EA73B6E30CF}" destId="{201C7CC6-525A-FE42-B4FF-8C5914387024}" srcOrd="0" destOrd="0" presId="urn:microsoft.com/office/officeart/2005/8/layout/hierarchy1"/>
    <dgm:cxn modelId="{EFDA5F81-CFAE-4744-A386-B9CAB38A2A6F}" type="presOf" srcId="{563BE0E2-35F1-EA43-92A4-487E8781D214}" destId="{1F5FFC55-2839-634C-8F0C-96EACF5BE3CB}" srcOrd="0" destOrd="0" presId="urn:microsoft.com/office/officeart/2005/8/layout/hierarchy1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39E71571-F376-1B4E-9008-3C634EFD7392}" type="presOf" srcId="{E5C8F682-32CD-424A-896C-91EAD3E64C45}" destId="{76B33B1D-4CA5-544F-BF28-B308B507EF10}" srcOrd="0" destOrd="0" presId="urn:microsoft.com/office/officeart/2005/8/layout/hierarchy1"/>
    <dgm:cxn modelId="{07847B2C-2197-1D42-89B1-97821FC791F1}" type="presOf" srcId="{FE86CB60-E462-414C-BF0E-606A57D7AD93}" destId="{6603764C-B415-664F-8885-A7DAA8CAF3E7}" srcOrd="0" destOrd="0" presId="urn:microsoft.com/office/officeart/2005/8/layout/hierarchy1"/>
    <dgm:cxn modelId="{697D1675-B656-B84B-AFCA-1CEE639973FF}" type="presOf" srcId="{AE7EA77A-1D8E-3F42-95E1-4EB11A443A81}" destId="{BBF408DD-FB71-6449-9993-DDA736E8D58A}" srcOrd="0" destOrd="0" presId="urn:microsoft.com/office/officeart/2005/8/layout/hierarchy1"/>
    <dgm:cxn modelId="{E157C69F-A525-6547-98DF-51E7622A78B4}" type="presOf" srcId="{632DBD1E-A080-C14D-89CD-94A8C0F3CF25}" destId="{2246CDBD-2CA8-A34C-A89B-E32ACB07E97A}" srcOrd="0" destOrd="0" presId="urn:microsoft.com/office/officeart/2005/8/layout/hierarchy1"/>
    <dgm:cxn modelId="{A07086BC-4D12-9B4A-BF1C-A82AB28D854E}" type="presParOf" srcId="{39E9CE6E-1476-7F49-AD48-00E9588CC1FC}" destId="{AFBF1B26-876E-5B4F-868D-ECF533517B41}" srcOrd="0" destOrd="0" presId="urn:microsoft.com/office/officeart/2005/8/layout/hierarchy1"/>
    <dgm:cxn modelId="{BCCE215E-EBE3-1343-9575-41A6F40123E5}" type="presParOf" srcId="{AFBF1B26-876E-5B4F-868D-ECF533517B41}" destId="{80FDFEA5-D276-C44B-902D-D2E8A937A02A}" srcOrd="0" destOrd="0" presId="urn:microsoft.com/office/officeart/2005/8/layout/hierarchy1"/>
    <dgm:cxn modelId="{55A596F9-C968-9948-B40F-70229FAF54D0}" type="presParOf" srcId="{80FDFEA5-D276-C44B-902D-D2E8A937A02A}" destId="{DE9E6D4B-E798-AA47-81C3-1E545DF4DB5B}" srcOrd="0" destOrd="0" presId="urn:microsoft.com/office/officeart/2005/8/layout/hierarchy1"/>
    <dgm:cxn modelId="{A52932F4-C3D8-EF44-AFD6-9282B43937DE}" type="presParOf" srcId="{80FDFEA5-D276-C44B-902D-D2E8A937A02A}" destId="{923B0C63-79B7-9B4A-94B9-19130FBE5D7B}" srcOrd="1" destOrd="0" presId="urn:microsoft.com/office/officeart/2005/8/layout/hierarchy1"/>
    <dgm:cxn modelId="{D4E57B7B-4D4A-1244-945E-4DCC46ED901E}" type="presParOf" srcId="{AFBF1B26-876E-5B4F-868D-ECF533517B41}" destId="{BE0F867F-BE80-FD4F-A022-F1E0405A48F1}" srcOrd="1" destOrd="0" presId="urn:microsoft.com/office/officeart/2005/8/layout/hierarchy1"/>
    <dgm:cxn modelId="{36EA206E-D42B-FE47-9170-E2559D258DFC}" type="presParOf" srcId="{BE0F867F-BE80-FD4F-A022-F1E0405A48F1}" destId="{6B84F89A-BB62-184B-ACA8-8A1AAAE34DE1}" srcOrd="0" destOrd="0" presId="urn:microsoft.com/office/officeart/2005/8/layout/hierarchy1"/>
    <dgm:cxn modelId="{C5051515-2934-D949-BCFB-DFFBD9164F55}" type="presParOf" srcId="{BE0F867F-BE80-FD4F-A022-F1E0405A48F1}" destId="{57186F82-921A-384B-9A88-E6F59E2B58CF}" srcOrd="1" destOrd="0" presId="urn:microsoft.com/office/officeart/2005/8/layout/hierarchy1"/>
    <dgm:cxn modelId="{8C6C20F7-9E4D-6B4D-94F1-86906B2297AC}" type="presParOf" srcId="{57186F82-921A-384B-9A88-E6F59E2B58CF}" destId="{B28150B0-F092-CC46-AAAD-4BBEDB44147E}" srcOrd="0" destOrd="0" presId="urn:microsoft.com/office/officeart/2005/8/layout/hierarchy1"/>
    <dgm:cxn modelId="{36FA819D-43AE-FF4C-A90D-3FE93F00C304}" type="presParOf" srcId="{B28150B0-F092-CC46-AAAD-4BBEDB44147E}" destId="{3D0C8496-FBEF-B442-BAA7-CC30894D9EC3}" srcOrd="0" destOrd="0" presId="urn:microsoft.com/office/officeart/2005/8/layout/hierarchy1"/>
    <dgm:cxn modelId="{91BB9CB8-A1D6-8841-ACC8-1F82AFF41232}" type="presParOf" srcId="{B28150B0-F092-CC46-AAAD-4BBEDB44147E}" destId="{BBF408DD-FB71-6449-9993-DDA736E8D58A}" srcOrd="1" destOrd="0" presId="urn:microsoft.com/office/officeart/2005/8/layout/hierarchy1"/>
    <dgm:cxn modelId="{FCCCBD78-7325-064B-9A65-2B7DA6CA6845}" type="presParOf" srcId="{57186F82-921A-384B-9A88-E6F59E2B58CF}" destId="{30275E42-2EF8-8541-8588-8D52956296D0}" srcOrd="1" destOrd="0" presId="urn:microsoft.com/office/officeart/2005/8/layout/hierarchy1"/>
    <dgm:cxn modelId="{FD550BD9-73FE-7B46-9A63-4B74F6275492}" type="presParOf" srcId="{30275E42-2EF8-8541-8588-8D52956296D0}" destId="{C6BA431E-FA40-1D4E-A3D8-2A8BD37A2453}" srcOrd="0" destOrd="0" presId="urn:microsoft.com/office/officeart/2005/8/layout/hierarchy1"/>
    <dgm:cxn modelId="{1DB8545C-5E34-944E-B22E-8864D7F68772}" type="presParOf" srcId="{30275E42-2EF8-8541-8588-8D52956296D0}" destId="{FA49C2F0-0FFB-3146-92B9-688B6A49F1AC}" srcOrd="1" destOrd="0" presId="urn:microsoft.com/office/officeart/2005/8/layout/hierarchy1"/>
    <dgm:cxn modelId="{A6E8CCFD-2A6E-8B4D-A22A-B720D76B09FE}" type="presParOf" srcId="{FA49C2F0-0FFB-3146-92B9-688B6A49F1AC}" destId="{0C3DE103-3542-7341-8A0B-7521A1726E5B}" srcOrd="0" destOrd="0" presId="urn:microsoft.com/office/officeart/2005/8/layout/hierarchy1"/>
    <dgm:cxn modelId="{EFD16305-03F5-A940-9FAA-A8F61D0292D9}" type="presParOf" srcId="{0C3DE103-3542-7341-8A0B-7521A1726E5B}" destId="{4AC60A40-741B-ED47-AAD7-DE82CE34AD41}" srcOrd="0" destOrd="0" presId="urn:microsoft.com/office/officeart/2005/8/layout/hierarchy1"/>
    <dgm:cxn modelId="{0F627466-A18A-4544-B56C-8D8276EFD574}" type="presParOf" srcId="{0C3DE103-3542-7341-8A0B-7521A1726E5B}" destId="{C2C1A37D-940A-6743-AC99-D92FAAA879A9}" srcOrd="1" destOrd="0" presId="urn:microsoft.com/office/officeart/2005/8/layout/hierarchy1"/>
    <dgm:cxn modelId="{28B3D4E3-BA39-0441-A182-3F18CA0FA795}" type="presParOf" srcId="{FA49C2F0-0FFB-3146-92B9-688B6A49F1AC}" destId="{45C7168E-E470-0B41-BADA-058CAF77E69B}" srcOrd="1" destOrd="0" presId="urn:microsoft.com/office/officeart/2005/8/layout/hierarchy1"/>
    <dgm:cxn modelId="{1BC80831-D36C-DD43-9704-B45A4A1BBFA3}" type="presParOf" srcId="{30275E42-2EF8-8541-8588-8D52956296D0}" destId="{28156514-4C64-AE45-A406-98283D6076D6}" srcOrd="2" destOrd="0" presId="urn:microsoft.com/office/officeart/2005/8/layout/hierarchy1"/>
    <dgm:cxn modelId="{36133BFF-C214-6046-BEF5-36A07336C6B7}" type="presParOf" srcId="{30275E42-2EF8-8541-8588-8D52956296D0}" destId="{6EB05EE5-0B4E-B94A-957D-24E8465F731F}" srcOrd="3" destOrd="0" presId="urn:microsoft.com/office/officeart/2005/8/layout/hierarchy1"/>
    <dgm:cxn modelId="{5BF8275D-0439-3941-970D-2E0ECB380E8D}" type="presParOf" srcId="{6EB05EE5-0B4E-B94A-957D-24E8465F731F}" destId="{2689CED2-1086-2B4D-90A9-87D971D7A5CD}" srcOrd="0" destOrd="0" presId="urn:microsoft.com/office/officeart/2005/8/layout/hierarchy1"/>
    <dgm:cxn modelId="{15039941-53EE-054D-A607-63BC4B82F04F}" type="presParOf" srcId="{2689CED2-1086-2B4D-90A9-87D971D7A5CD}" destId="{42E6176C-3E48-2248-9A2F-70DD7DB88292}" srcOrd="0" destOrd="0" presId="urn:microsoft.com/office/officeart/2005/8/layout/hierarchy1"/>
    <dgm:cxn modelId="{508A09CC-63A3-AB47-8716-E10F24C9EC98}" type="presParOf" srcId="{2689CED2-1086-2B4D-90A9-87D971D7A5CD}" destId="{0B86410B-498D-AB4D-9967-4C4AEDB1DF45}" srcOrd="1" destOrd="0" presId="urn:microsoft.com/office/officeart/2005/8/layout/hierarchy1"/>
    <dgm:cxn modelId="{258A682A-DE0B-5C48-8633-774C1A8E162F}" type="presParOf" srcId="{6EB05EE5-0B4E-B94A-957D-24E8465F731F}" destId="{B3C8CD39-69CF-704B-96DE-6A9E2710E4DF}" srcOrd="1" destOrd="0" presId="urn:microsoft.com/office/officeart/2005/8/layout/hierarchy1"/>
    <dgm:cxn modelId="{504A4EF5-0603-C14B-BE86-1EF2E931F669}" type="presParOf" srcId="{BE0F867F-BE80-FD4F-A022-F1E0405A48F1}" destId="{8CFA3E84-678E-C345-8D46-63E85CF195E2}" srcOrd="2" destOrd="0" presId="urn:microsoft.com/office/officeart/2005/8/layout/hierarchy1"/>
    <dgm:cxn modelId="{42E0DD84-BC37-4048-A12F-5E7851E23B43}" type="presParOf" srcId="{BE0F867F-BE80-FD4F-A022-F1E0405A48F1}" destId="{17123A68-6C83-C544-9F84-F56BBB484F06}" srcOrd="3" destOrd="0" presId="urn:microsoft.com/office/officeart/2005/8/layout/hierarchy1"/>
    <dgm:cxn modelId="{34FE9035-31DC-5345-866C-6B97AEADDD26}" type="presParOf" srcId="{17123A68-6C83-C544-9F84-F56BBB484F06}" destId="{4AE01571-6379-704D-8604-C8ABF21E8DBB}" srcOrd="0" destOrd="0" presId="urn:microsoft.com/office/officeart/2005/8/layout/hierarchy1"/>
    <dgm:cxn modelId="{8260D833-CD94-164F-A00F-0CEE2A6F76ED}" type="presParOf" srcId="{4AE01571-6379-704D-8604-C8ABF21E8DBB}" destId="{E4637EFB-2FAA-3446-8FC9-AD7B8E683EE6}" srcOrd="0" destOrd="0" presId="urn:microsoft.com/office/officeart/2005/8/layout/hierarchy1"/>
    <dgm:cxn modelId="{E0924C4B-355F-EC4C-8678-3D275E3DB883}" type="presParOf" srcId="{4AE01571-6379-704D-8604-C8ABF21E8DBB}" destId="{0FEFC8CB-58CB-4A43-9867-EED6738F0C0F}" srcOrd="1" destOrd="0" presId="urn:microsoft.com/office/officeart/2005/8/layout/hierarchy1"/>
    <dgm:cxn modelId="{AB9FA113-BC44-3244-98E3-FAB21DD91402}" type="presParOf" srcId="{17123A68-6C83-C544-9F84-F56BBB484F06}" destId="{913C72A4-3E8B-1241-9761-A44A74EB4957}" srcOrd="1" destOrd="0" presId="urn:microsoft.com/office/officeart/2005/8/layout/hierarchy1"/>
    <dgm:cxn modelId="{BBB3BE4F-B9D5-0347-8A03-D842D15E5B4D}" type="presParOf" srcId="{BE0F867F-BE80-FD4F-A022-F1E0405A48F1}" destId="{800FD04D-B3AC-0B4A-955F-2E2198D77D53}" srcOrd="4" destOrd="0" presId="urn:microsoft.com/office/officeart/2005/8/layout/hierarchy1"/>
    <dgm:cxn modelId="{87C9BDA9-C689-A540-8C6F-084128E28230}" type="presParOf" srcId="{BE0F867F-BE80-FD4F-A022-F1E0405A48F1}" destId="{128988B5-99FA-2F4E-AE71-B7EAC369A7E7}" srcOrd="5" destOrd="0" presId="urn:microsoft.com/office/officeart/2005/8/layout/hierarchy1"/>
    <dgm:cxn modelId="{FA35A0D5-D7C9-2A4B-96D8-F8FD2ECE9444}" type="presParOf" srcId="{128988B5-99FA-2F4E-AE71-B7EAC369A7E7}" destId="{49809B21-A121-6949-BE32-B42D5CB61BF3}" srcOrd="0" destOrd="0" presId="urn:microsoft.com/office/officeart/2005/8/layout/hierarchy1"/>
    <dgm:cxn modelId="{F524C95B-426F-5044-A420-8F3473E01A65}" type="presParOf" srcId="{49809B21-A121-6949-BE32-B42D5CB61BF3}" destId="{742E8093-E526-D748-A87A-DEAD1A9F1F6D}" srcOrd="0" destOrd="0" presId="urn:microsoft.com/office/officeart/2005/8/layout/hierarchy1"/>
    <dgm:cxn modelId="{7C9FBEB2-176B-A64E-9DC8-1EADCDB92D98}" type="presParOf" srcId="{49809B21-A121-6949-BE32-B42D5CB61BF3}" destId="{D86CCABB-994E-2B44-9B36-549A167DC946}" srcOrd="1" destOrd="0" presId="urn:microsoft.com/office/officeart/2005/8/layout/hierarchy1"/>
    <dgm:cxn modelId="{51542FE0-91A5-7B40-9994-031CBB1E1E4B}" type="presParOf" srcId="{128988B5-99FA-2F4E-AE71-B7EAC369A7E7}" destId="{CC6967D9-B95C-CE45-A47E-91CDA0E3E445}" srcOrd="1" destOrd="0" presId="urn:microsoft.com/office/officeart/2005/8/layout/hierarchy1"/>
    <dgm:cxn modelId="{75A233A7-7F03-AA4B-B06B-328D786CD6E2}" type="presParOf" srcId="{BE0F867F-BE80-FD4F-A022-F1E0405A48F1}" destId="{201C7CC6-525A-FE42-B4FF-8C5914387024}" srcOrd="6" destOrd="0" presId="urn:microsoft.com/office/officeart/2005/8/layout/hierarchy1"/>
    <dgm:cxn modelId="{F01BD54A-4B96-D348-AC78-3EA64C5172E4}" type="presParOf" srcId="{BE0F867F-BE80-FD4F-A022-F1E0405A48F1}" destId="{BD934BBA-EA07-8840-90B2-9D9E5B1347F2}" srcOrd="7" destOrd="0" presId="urn:microsoft.com/office/officeart/2005/8/layout/hierarchy1"/>
    <dgm:cxn modelId="{B21ECCF1-DAA7-2C4D-8B5B-DEB27F3B4BC4}" type="presParOf" srcId="{BD934BBA-EA07-8840-90B2-9D9E5B1347F2}" destId="{17E8D9DE-F146-0644-88B0-F97B429F2766}" srcOrd="0" destOrd="0" presId="urn:microsoft.com/office/officeart/2005/8/layout/hierarchy1"/>
    <dgm:cxn modelId="{6916C272-9BF6-A643-80FD-BD290BC384FE}" type="presParOf" srcId="{17E8D9DE-F146-0644-88B0-F97B429F2766}" destId="{419941D0-E8C4-AB44-9E78-DAAEB48DEBBF}" srcOrd="0" destOrd="0" presId="urn:microsoft.com/office/officeart/2005/8/layout/hierarchy1"/>
    <dgm:cxn modelId="{D9EBB154-73B4-7143-BDF4-EE002D7720CC}" type="presParOf" srcId="{17E8D9DE-F146-0644-88B0-F97B429F2766}" destId="{6603764C-B415-664F-8885-A7DAA8CAF3E7}" srcOrd="1" destOrd="0" presId="urn:microsoft.com/office/officeart/2005/8/layout/hierarchy1"/>
    <dgm:cxn modelId="{E0A39BA1-34EA-D041-AFFF-2DF8248BFB41}" type="presParOf" srcId="{BD934BBA-EA07-8840-90B2-9D9E5B1347F2}" destId="{B22FE223-04E0-3741-B2BD-26144A52FBF0}" srcOrd="1" destOrd="0" presId="urn:microsoft.com/office/officeart/2005/8/layout/hierarchy1"/>
    <dgm:cxn modelId="{AE522D4E-DB74-D74A-BDDC-F1F5AB364BB3}" type="presParOf" srcId="{B22FE223-04E0-3741-B2BD-26144A52FBF0}" destId="{2E4A94D1-71F0-A046-B95F-18095848F38A}" srcOrd="0" destOrd="0" presId="urn:microsoft.com/office/officeart/2005/8/layout/hierarchy1"/>
    <dgm:cxn modelId="{01B4FE6D-06E8-3547-AB12-D9DBA000100E}" type="presParOf" srcId="{B22FE223-04E0-3741-B2BD-26144A52FBF0}" destId="{ED5C0E39-415F-9345-8AFB-31BAA119B473}" srcOrd="1" destOrd="0" presId="urn:microsoft.com/office/officeart/2005/8/layout/hierarchy1"/>
    <dgm:cxn modelId="{23160068-EE35-4B4C-B3CD-CD8C7457D1A7}" type="presParOf" srcId="{ED5C0E39-415F-9345-8AFB-31BAA119B473}" destId="{BF8EF9AE-3A03-8649-BC95-B3356DB4965E}" srcOrd="0" destOrd="0" presId="urn:microsoft.com/office/officeart/2005/8/layout/hierarchy1"/>
    <dgm:cxn modelId="{44402AA9-DA00-A04D-A86D-D03EC874B370}" type="presParOf" srcId="{BF8EF9AE-3A03-8649-BC95-B3356DB4965E}" destId="{BED1AD82-3EAF-DA47-9563-265E07F41880}" srcOrd="0" destOrd="0" presId="urn:microsoft.com/office/officeart/2005/8/layout/hierarchy1"/>
    <dgm:cxn modelId="{8F90C748-E0D9-6240-BBE2-A124C071AEED}" type="presParOf" srcId="{BF8EF9AE-3A03-8649-BC95-B3356DB4965E}" destId="{AD6B8219-1F5B-DA4F-B261-22B5D0551A94}" srcOrd="1" destOrd="0" presId="urn:microsoft.com/office/officeart/2005/8/layout/hierarchy1"/>
    <dgm:cxn modelId="{C6B89A06-F569-AD4C-A0D1-7FFD22B2D46A}" type="presParOf" srcId="{ED5C0E39-415F-9345-8AFB-31BAA119B473}" destId="{AF36FF68-65FA-3443-983A-A1AA032CA341}" srcOrd="1" destOrd="0" presId="urn:microsoft.com/office/officeart/2005/8/layout/hierarchy1"/>
    <dgm:cxn modelId="{F5E96D77-4714-2C44-B51F-140C1FBC8285}" type="presParOf" srcId="{B22FE223-04E0-3741-B2BD-26144A52FBF0}" destId="{F42357F4-6E12-A041-A7D6-81713E5E517B}" srcOrd="2" destOrd="0" presId="urn:microsoft.com/office/officeart/2005/8/layout/hierarchy1"/>
    <dgm:cxn modelId="{78061520-8399-D741-AB14-D8FC888ADD35}" type="presParOf" srcId="{B22FE223-04E0-3741-B2BD-26144A52FBF0}" destId="{A9A1551E-CC31-A64A-B373-6E945A4DD457}" srcOrd="3" destOrd="0" presId="urn:microsoft.com/office/officeart/2005/8/layout/hierarchy1"/>
    <dgm:cxn modelId="{D233E1E2-8393-944B-BBF9-9F95D7310F83}" type="presParOf" srcId="{A9A1551E-CC31-A64A-B373-6E945A4DD457}" destId="{F43CB637-24DA-304C-BC9F-8ECEC7BECB18}" srcOrd="0" destOrd="0" presId="urn:microsoft.com/office/officeart/2005/8/layout/hierarchy1"/>
    <dgm:cxn modelId="{22CAD5C8-ADB9-2A4F-A576-127834970049}" type="presParOf" srcId="{F43CB637-24DA-304C-BC9F-8ECEC7BECB18}" destId="{E43BE145-21E5-5543-9A7D-46DE44FE97A7}" srcOrd="0" destOrd="0" presId="urn:microsoft.com/office/officeart/2005/8/layout/hierarchy1"/>
    <dgm:cxn modelId="{6DB7FEEA-4A29-9C4D-9892-B16F4ECE5A07}" type="presParOf" srcId="{F43CB637-24DA-304C-BC9F-8ECEC7BECB18}" destId="{EBC8209D-BB74-B44A-A57A-C51ABEDBBAE8}" srcOrd="1" destOrd="0" presId="urn:microsoft.com/office/officeart/2005/8/layout/hierarchy1"/>
    <dgm:cxn modelId="{26CFCD02-9077-6E48-BD40-9A29E32E0885}" type="presParOf" srcId="{A9A1551E-CC31-A64A-B373-6E945A4DD457}" destId="{C466FE0B-24A7-E64D-A09B-9F9133A03D07}" srcOrd="1" destOrd="0" presId="urn:microsoft.com/office/officeart/2005/8/layout/hierarchy1"/>
    <dgm:cxn modelId="{17333E8B-3D8A-A544-8D59-028793FE8EF0}" type="presParOf" srcId="{C466FE0B-24A7-E64D-A09B-9F9133A03D07}" destId="{1F5FFC55-2839-634C-8F0C-96EACF5BE3CB}" srcOrd="0" destOrd="0" presId="urn:microsoft.com/office/officeart/2005/8/layout/hierarchy1"/>
    <dgm:cxn modelId="{E4A9E989-51C7-3949-825F-D75E3297BB8E}" type="presParOf" srcId="{C466FE0B-24A7-E64D-A09B-9F9133A03D07}" destId="{85A5D7ED-B644-F14F-8652-BFCF9A5C48F9}" srcOrd="1" destOrd="0" presId="urn:microsoft.com/office/officeart/2005/8/layout/hierarchy1"/>
    <dgm:cxn modelId="{CC1D646D-B675-2047-8421-FC2F403B0296}" type="presParOf" srcId="{85A5D7ED-B644-F14F-8652-BFCF9A5C48F9}" destId="{00D8B2B2-0CBF-7547-A721-EF848954EC8A}" srcOrd="0" destOrd="0" presId="urn:microsoft.com/office/officeart/2005/8/layout/hierarchy1"/>
    <dgm:cxn modelId="{33E2C93A-449B-544B-BC59-C5A9B7038CD3}" type="presParOf" srcId="{00D8B2B2-0CBF-7547-A721-EF848954EC8A}" destId="{6DF542D9-B5F6-214E-9CDE-F0A47E3A8ABC}" srcOrd="0" destOrd="0" presId="urn:microsoft.com/office/officeart/2005/8/layout/hierarchy1"/>
    <dgm:cxn modelId="{6D3506D2-14D3-1047-A8C1-3985F11007C8}" type="presParOf" srcId="{00D8B2B2-0CBF-7547-A721-EF848954EC8A}" destId="{2246CDBD-2CA8-A34C-A89B-E32ACB07E97A}" srcOrd="1" destOrd="0" presId="urn:microsoft.com/office/officeart/2005/8/layout/hierarchy1"/>
    <dgm:cxn modelId="{E0A4E1DD-FF2B-6D46-AECB-2178D2A8C49D}" type="presParOf" srcId="{85A5D7ED-B644-F14F-8652-BFCF9A5C48F9}" destId="{3665192D-6737-1040-9177-871885CEF638}" srcOrd="1" destOrd="0" presId="urn:microsoft.com/office/officeart/2005/8/layout/hierarchy1"/>
    <dgm:cxn modelId="{EA4538CC-D842-C94A-AA98-FA77EA22FA99}" type="presParOf" srcId="{C466FE0B-24A7-E64D-A09B-9F9133A03D07}" destId="{9541F663-17CE-1449-B545-4E9F3C558C3A}" srcOrd="2" destOrd="0" presId="urn:microsoft.com/office/officeart/2005/8/layout/hierarchy1"/>
    <dgm:cxn modelId="{5DC6857C-5244-9941-8349-C84502789AC5}" type="presParOf" srcId="{C466FE0B-24A7-E64D-A09B-9F9133A03D07}" destId="{83EE79AE-9386-864F-93A5-0F883745028F}" srcOrd="3" destOrd="0" presId="urn:microsoft.com/office/officeart/2005/8/layout/hierarchy1"/>
    <dgm:cxn modelId="{AE1D4564-39C9-A849-802C-D5E7DEF8EDED}" type="presParOf" srcId="{83EE79AE-9386-864F-93A5-0F883745028F}" destId="{429B9511-00B5-5B46-A00E-621F9A4D5014}" srcOrd="0" destOrd="0" presId="urn:microsoft.com/office/officeart/2005/8/layout/hierarchy1"/>
    <dgm:cxn modelId="{125D47D3-2690-F747-9834-09323FA0AE4E}" type="presParOf" srcId="{429B9511-00B5-5B46-A00E-621F9A4D5014}" destId="{7591B2A4-9F4B-F245-820A-E182736ED0B3}" srcOrd="0" destOrd="0" presId="urn:microsoft.com/office/officeart/2005/8/layout/hierarchy1"/>
    <dgm:cxn modelId="{71C9D625-6497-2248-A804-6D9E7BCE0DF8}" type="presParOf" srcId="{429B9511-00B5-5B46-A00E-621F9A4D5014}" destId="{9152FE1E-3F9F-1945-845B-196FD4FE9E7F}" srcOrd="1" destOrd="0" presId="urn:microsoft.com/office/officeart/2005/8/layout/hierarchy1"/>
    <dgm:cxn modelId="{1630125B-00F3-8842-B07C-41F5FEB3AA6C}" type="presParOf" srcId="{83EE79AE-9386-864F-93A5-0F883745028F}" destId="{52AA974E-0B14-7440-B0B8-11CBFA575269}" srcOrd="1" destOrd="0" presId="urn:microsoft.com/office/officeart/2005/8/layout/hierarchy1"/>
    <dgm:cxn modelId="{650AE4D9-54F9-544C-B7E1-F08F256F9935}" type="presParOf" srcId="{B22FE223-04E0-3741-B2BD-26144A52FBF0}" destId="{BA61A876-7050-3746-8DAE-0686A0FD0957}" srcOrd="4" destOrd="0" presId="urn:microsoft.com/office/officeart/2005/8/layout/hierarchy1"/>
    <dgm:cxn modelId="{523A828A-7C72-8140-BA64-49C937624C68}" type="presParOf" srcId="{B22FE223-04E0-3741-B2BD-26144A52FBF0}" destId="{7E1C010A-E642-0444-8F19-1706B4B1F542}" srcOrd="5" destOrd="0" presId="urn:microsoft.com/office/officeart/2005/8/layout/hierarchy1"/>
    <dgm:cxn modelId="{F1DFC1F9-2051-604E-93DF-81BD4852F004}" type="presParOf" srcId="{7E1C010A-E642-0444-8F19-1706B4B1F542}" destId="{9A87F0FC-C76A-AB43-AA0B-DF4820D9F426}" srcOrd="0" destOrd="0" presId="urn:microsoft.com/office/officeart/2005/8/layout/hierarchy1"/>
    <dgm:cxn modelId="{D7C5D980-D8EC-174B-A4D9-8D2161052C76}" type="presParOf" srcId="{9A87F0FC-C76A-AB43-AA0B-DF4820D9F426}" destId="{05D36543-49E4-934D-B25C-1B6526CA4C89}" srcOrd="0" destOrd="0" presId="urn:microsoft.com/office/officeart/2005/8/layout/hierarchy1"/>
    <dgm:cxn modelId="{E5548379-912F-224F-BB85-4F280ABDDF6A}" type="presParOf" srcId="{9A87F0FC-C76A-AB43-AA0B-DF4820D9F426}" destId="{76B33B1D-4CA5-544F-BF28-B308B507EF10}" srcOrd="1" destOrd="0" presId="urn:microsoft.com/office/officeart/2005/8/layout/hierarchy1"/>
    <dgm:cxn modelId="{790731F2-A1D5-F145-88A1-68CA50EDFAAE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85FB8-CE49-454E-AFD0-26748DF588C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0CE163-DF35-2B44-83E7-B9153BC66084}">
      <dgm:prSet phldrT="[Text]"/>
      <dgm:spPr/>
      <dgm:t>
        <a:bodyPr/>
        <a:lstStyle/>
        <a:p>
          <a:r>
            <a:rPr lang="en-US" dirty="0" smtClean="0"/>
            <a:t>Data Type</a:t>
          </a:r>
          <a:endParaRPr lang="en-US" dirty="0"/>
        </a:p>
      </dgm:t>
    </dgm:pt>
    <dgm:pt modelId="{15F9C8B3-0868-F148-A166-96327192876A}" type="parTrans" cxnId="{E7733746-4C87-234A-9D3E-4005D8B583BC}">
      <dgm:prSet/>
      <dgm:spPr/>
      <dgm:t>
        <a:bodyPr/>
        <a:lstStyle/>
        <a:p>
          <a:endParaRPr lang="en-US"/>
        </a:p>
      </dgm:t>
    </dgm:pt>
    <dgm:pt modelId="{AE4D7356-6DD9-B04F-A5BC-257D53ADE85C}" type="sibTrans" cxnId="{E7733746-4C87-234A-9D3E-4005D8B583BC}">
      <dgm:prSet/>
      <dgm:spPr/>
      <dgm:t>
        <a:bodyPr/>
        <a:lstStyle/>
        <a:p>
          <a:endParaRPr lang="en-US"/>
        </a:p>
      </dgm:t>
    </dgm:pt>
    <dgm:pt modelId="{AE7EA77A-1D8E-3F42-95E1-4EB11A443A81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D0F565E7-5D70-054E-90E0-C19FE13B6790}" type="parTrans" cxnId="{1D703EA7-18EF-A644-AD84-6BA0E7A84E48}">
      <dgm:prSet/>
      <dgm:spPr/>
      <dgm:t>
        <a:bodyPr/>
        <a:lstStyle/>
        <a:p>
          <a:endParaRPr lang="en-US"/>
        </a:p>
      </dgm:t>
    </dgm:pt>
    <dgm:pt modelId="{A9860EA9-F28C-E04C-8CCC-2E75895ED615}" type="sibTrans" cxnId="{1D703EA7-18EF-A644-AD84-6BA0E7A84E48}">
      <dgm:prSet/>
      <dgm:spPr/>
      <dgm:t>
        <a:bodyPr/>
        <a:lstStyle/>
        <a:p>
          <a:endParaRPr lang="en-US"/>
        </a:p>
      </dgm:t>
    </dgm:pt>
    <dgm:pt modelId="{4261D7F4-A7D0-3F49-B78A-20CFB380B683}">
      <dgm:prSet phldrT="[Text]"/>
      <dgm:spPr/>
      <dgm:t>
        <a:bodyPr/>
        <a:lstStyle/>
        <a:p>
          <a:r>
            <a:rPr lang="en-US" dirty="0" smtClean="0"/>
            <a:t>Whole</a:t>
          </a:r>
          <a:endParaRPr lang="en-US" dirty="0"/>
        </a:p>
      </dgm:t>
    </dgm:pt>
    <dgm:pt modelId="{8C382D6E-A069-234E-96CC-A5A865E2BBBD}" type="parTrans" cxnId="{BE4A5523-AA4B-D244-80FB-A948E67617FE}">
      <dgm:prSet/>
      <dgm:spPr/>
      <dgm:t>
        <a:bodyPr/>
        <a:lstStyle/>
        <a:p>
          <a:endParaRPr lang="en-US"/>
        </a:p>
      </dgm:t>
    </dgm:pt>
    <dgm:pt modelId="{BFE6C573-BEC1-BB44-914C-4A90CDE91A1A}" type="sibTrans" cxnId="{BE4A5523-AA4B-D244-80FB-A948E67617FE}">
      <dgm:prSet/>
      <dgm:spPr/>
      <dgm:t>
        <a:bodyPr/>
        <a:lstStyle/>
        <a:p>
          <a:endParaRPr lang="en-US"/>
        </a:p>
      </dgm:t>
    </dgm:pt>
    <dgm:pt modelId="{A215CF19-F4EB-414A-A10F-B2A96141FE91}">
      <dgm:prSet phldrT="[Text]"/>
      <dgm:spPr/>
      <dgm:t>
        <a:bodyPr/>
        <a:lstStyle/>
        <a:p>
          <a:r>
            <a:rPr lang="en-US" dirty="0" smtClean="0"/>
            <a:t>Float</a:t>
          </a:r>
          <a:endParaRPr lang="en-US" dirty="0"/>
        </a:p>
      </dgm:t>
    </dgm:pt>
    <dgm:pt modelId="{4810192D-B607-5A42-8DCE-8CFCF1A82427}" type="parTrans" cxnId="{09A4557F-E6E3-CA46-A390-4566B55E38CE}">
      <dgm:prSet/>
      <dgm:spPr/>
      <dgm:t>
        <a:bodyPr/>
        <a:lstStyle/>
        <a:p>
          <a:endParaRPr lang="en-US"/>
        </a:p>
      </dgm:t>
    </dgm:pt>
    <dgm:pt modelId="{466C1D3C-619E-C448-BF54-2F35FBFACADE}" type="sibTrans" cxnId="{09A4557F-E6E3-CA46-A390-4566B55E38CE}">
      <dgm:prSet/>
      <dgm:spPr/>
      <dgm:t>
        <a:bodyPr/>
        <a:lstStyle/>
        <a:p>
          <a:endParaRPr lang="en-US"/>
        </a:p>
      </dgm:t>
    </dgm:pt>
    <dgm:pt modelId="{4D875376-E6B9-804F-AC85-A1D4337BBC8A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6C0275DE-9DFE-0E43-8DDA-D28DD222D71F}" type="parTrans" cxnId="{8FC20289-4F63-9E49-BD79-567030E07E0D}">
      <dgm:prSet/>
      <dgm:spPr/>
      <dgm:t>
        <a:bodyPr/>
        <a:lstStyle/>
        <a:p>
          <a:endParaRPr lang="en-US"/>
        </a:p>
      </dgm:t>
    </dgm:pt>
    <dgm:pt modelId="{5CBDE70F-8F73-B144-BE9A-D54839868342}" type="sibTrans" cxnId="{8FC20289-4F63-9E49-BD79-567030E07E0D}">
      <dgm:prSet/>
      <dgm:spPr/>
      <dgm:t>
        <a:bodyPr/>
        <a:lstStyle/>
        <a:p>
          <a:endParaRPr lang="en-US"/>
        </a:p>
      </dgm:t>
    </dgm:pt>
    <dgm:pt modelId="{1AD1EA1C-020E-5744-81BA-AEEC1A7A11F3}">
      <dgm:prSet phldrT="[Text]"/>
      <dgm:spPr/>
      <dgm:t>
        <a:bodyPr/>
        <a:lstStyle/>
        <a:p>
          <a:r>
            <a:rPr lang="en-US" dirty="0" smtClean="0"/>
            <a:t>Boolean</a:t>
          </a:r>
          <a:endParaRPr lang="en-US" dirty="0"/>
        </a:p>
      </dgm:t>
    </dgm:pt>
    <dgm:pt modelId="{12CF4121-F3B4-5C45-B72F-C1FB37DD3C0D}" type="parTrans" cxnId="{0A19088C-A894-A349-B6F2-D0CA96CD47FA}">
      <dgm:prSet/>
      <dgm:spPr/>
      <dgm:t>
        <a:bodyPr/>
        <a:lstStyle/>
        <a:p>
          <a:endParaRPr lang="en-US"/>
        </a:p>
      </dgm:t>
    </dgm:pt>
    <dgm:pt modelId="{E7356A86-2BC1-2844-87C1-0F4142A0BACE}" type="sibTrans" cxnId="{0A19088C-A894-A349-B6F2-D0CA96CD47FA}">
      <dgm:prSet/>
      <dgm:spPr/>
      <dgm:t>
        <a:bodyPr/>
        <a:lstStyle/>
        <a:p>
          <a:endParaRPr lang="en-US"/>
        </a:p>
      </dgm:t>
    </dgm:pt>
    <dgm:pt modelId="{FE86CB60-E462-414C-BF0E-606A57D7AD93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70F0D127-9705-B346-8456-2EA73B6E30CF}" type="parTrans" cxnId="{BD876DF4-FBEE-9943-863F-7B7F61CBAEA9}">
      <dgm:prSet/>
      <dgm:spPr/>
      <dgm:t>
        <a:bodyPr/>
        <a:lstStyle/>
        <a:p>
          <a:endParaRPr lang="en-US"/>
        </a:p>
      </dgm:t>
    </dgm:pt>
    <dgm:pt modelId="{B2965BF0-14E0-474E-A2AB-CCA4521513DD}" type="sibTrans" cxnId="{BD876DF4-FBEE-9943-863F-7B7F61CBAEA9}">
      <dgm:prSet/>
      <dgm:spPr/>
      <dgm:t>
        <a:bodyPr/>
        <a:lstStyle/>
        <a:p>
          <a:endParaRPr lang="en-US"/>
        </a:p>
      </dgm:t>
    </dgm:pt>
    <dgm:pt modelId="{9C7D04B1-85B2-3F41-9343-3724449F75B3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84A7FBE-4658-3046-B4A7-4EBDDC670AD1}" type="parTrans" cxnId="{48C3CFE4-65EB-9D4E-A0CE-F9F821B5D78C}">
      <dgm:prSet/>
      <dgm:spPr/>
      <dgm:t>
        <a:bodyPr/>
        <a:lstStyle/>
        <a:p>
          <a:endParaRPr lang="en-US"/>
        </a:p>
      </dgm:t>
    </dgm:pt>
    <dgm:pt modelId="{5D03D28D-4580-AA4E-B725-784F886C6797}" type="sibTrans" cxnId="{48C3CFE4-65EB-9D4E-A0CE-F9F821B5D78C}">
      <dgm:prSet/>
      <dgm:spPr/>
      <dgm:t>
        <a:bodyPr/>
        <a:lstStyle/>
        <a:p>
          <a:endParaRPr lang="en-US"/>
        </a:p>
      </dgm:t>
    </dgm:pt>
    <dgm:pt modelId="{67DF074B-DE05-B24C-9E35-CDBF726DC2DD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0C3731E6-7189-414B-8AA4-AA411ADE82DC}" type="parTrans" cxnId="{68A68B6C-C4A2-404D-9619-7E596F60AE28}">
      <dgm:prSet/>
      <dgm:spPr/>
      <dgm:t>
        <a:bodyPr/>
        <a:lstStyle/>
        <a:p>
          <a:endParaRPr lang="en-US"/>
        </a:p>
      </dgm:t>
    </dgm:pt>
    <dgm:pt modelId="{4A343348-5A18-A64D-B967-67FF94A2182D}" type="sibTrans" cxnId="{68A68B6C-C4A2-404D-9619-7E596F60AE28}">
      <dgm:prSet/>
      <dgm:spPr/>
      <dgm:t>
        <a:bodyPr/>
        <a:lstStyle/>
        <a:p>
          <a:endParaRPr lang="en-US"/>
        </a:p>
      </dgm:t>
    </dgm:pt>
    <dgm:pt modelId="{632DBD1E-A080-C14D-89CD-94A8C0F3CF25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563BE0E2-35F1-EA43-92A4-487E8781D214}" type="parTrans" cxnId="{4CC6FB2A-BDF9-2948-B3E8-8BFD444DE0F5}">
      <dgm:prSet/>
      <dgm:spPr/>
      <dgm:t>
        <a:bodyPr/>
        <a:lstStyle/>
        <a:p>
          <a:endParaRPr lang="en-US"/>
        </a:p>
      </dgm:t>
    </dgm:pt>
    <dgm:pt modelId="{BC85FB81-59E3-3246-A1DB-AA9BCA174B1A}" type="sibTrans" cxnId="{4CC6FB2A-BDF9-2948-B3E8-8BFD444DE0F5}">
      <dgm:prSet/>
      <dgm:spPr/>
      <dgm:t>
        <a:bodyPr/>
        <a:lstStyle/>
        <a:p>
          <a:endParaRPr lang="en-US"/>
        </a:p>
      </dgm:t>
    </dgm:pt>
    <dgm:pt modelId="{2CF1C699-9046-8C42-87E6-2861BF37D660}">
      <dgm:prSet phldrT="[Text]"/>
      <dgm:spPr/>
      <dgm:t>
        <a:bodyPr/>
        <a:lstStyle/>
        <a:p>
          <a:r>
            <a:rPr lang="en-US" dirty="0" smtClean="0"/>
            <a:t>Hash</a:t>
          </a:r>
          <a:endParaRPr lang="en-US" dirty="0"/>
        </a:p>
      </dgm:t>
    </dgm:pt>
    <dgm:pt modelId="{F9A1264F-2EB8-8148-8E8F-B74886C30473}" type="parTrans" cxnId="{A5EF75CA-949B-FB42-A967-633DBF9C5416}">
      <dgm:prSet/>
      <dgm:spPr/>
      <dgm:t>
        <a:bodyPr/>
        <a:lstStyle/>
        <a:p>
          <a:endParaRPr lang="en-US"/>
        </a:p>
      </dgm:t>
    </dgm:pt>
    <dgm:pt modelId="{2B88B2F7-3FE5-E743-A3EF-F1DB3821C219}" type="sibTrans" cxnId="{A5EF75CA-949B-FB42-A967-633DBF9C5416}">
      <dgm:prSet/>
      <dgm:spPr/>
      <dgm:t>
        <a:bodyPr/>
        <a:lstStyle/>
        <a:p>
          <a:endParaRPr lang="en-US"/>
        </a:p>
      </dgm:t>
    </dgm:pt>
    <dgm:pt modelId="{E5C8F682-32CD-424A-896C-91EAD3E64C4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E3372A67-8AD5-414E-9A1F-4D9E3CFF6332}" type="parTrans" cxnId="{C885BB5D-362B-1847-87CF-E1B639313EA0}">
      <dgm:prSet/>
      <dgm:spPr/>
      <dgm:t>
        <a:bodyPr/>
        <a:lstStyle/>
        <a:p>
          <a:endParaRPr lang="en-US"/>
        </a:p>
      </dgm:t>
    </dgm:pt>
    <dgm:pt modelId="{B77BD5BE-E444-A847-B5CA-1B150064119C}" type="sibTrans" cxnId="{C885BB5D-362B-1847-87CF-E1B639313EA0}">
      <dgm:prSet/>
      <dgm:spPr/>
      <dgm:t>
        <a:bodyPr/>
        <a:lstStyle/>
        <a:p>
          <a:endParaRPr lang="en-US"/>
        </a:p>
      </dgm:t>
    </dgm:pt>
    <dgm:pt modelId="{39E9CE6E-1476-7F49-AD48-00E9588CC1FC}" type="pres">
      <dgm:prSet presAssocID="{84B85FB8-CE49-454E-AFD0-26748DF58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BF1B26-876E-5B4F-868D-ECF533517B41}" type="pres">
      <dgm:prSet presAssocID="{960CE163-DF35-2B44-83E7-B9153BC66084}" presName="hierRoot1" presStyleCnt="0"/>
      <dgm:spPr/>
    </dgm:pt>
    <dgm:pt modelId="{80FDFEA5-D276-C44B-902D-D2E8A937A02A}" type="pres">
      <dgm:prSet presAssocID="{960CE163-DF35-2B44-83E7-B9153BC66084}" presName="composite" presStyleCnt="0"/>
      <dgm:spPr/>
    </dgm:pt>
    <dgm:pt modelId="{DE9E6D4B-E798-AA47-81C3-1E545DF4DB5B}" type="pres">
      <dgm:prSet presAssocID="{960CE163-DF35-2B44-83E7-B9153BC66084}" presName="background" presStyleLbl="node0" presStyleIdx="0" presStyleCnt="1"/>
      <dgm:spPr/>
    </dgm:pt>
    <dgm:pt modelId="{923B0C63-79B7-9B4A-94B9-19130FBE5D7B}" type="pres">
      <dgm:prSet presAssocID="{960CE163-DF35-2B44-83E7-B9153BC6608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0F867F-BE80-FD4F-A022-F1E0405A48F1}" type="pres">
      <dgm:prSet presAssocID="{960CE163-DF35-2B44-83E7-B9153BC66084}" presName="hierChild2" presStyleCnt="0"/>
      <dgm:spPr/>
    </dgm:pt>
    <dgm:pt modelId="{6B84F89A-BB62-184B-ACA8-8A1AAAE34DE1}" type="pres">
      <dgm:prSet presAssocID="{D0F565E7-5D70-054E-90E0-C19FE13B679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7186F82-921A-384B-9A88-E6F59E2B58CF}" type="pres">
      <dgm:prSet presAssocID="{AE7EA77A-1D8E-3F42-95E1-4EB11A443A81}" presName="hierRoot2" presStyleCnt="0"/>
      <dgm:spPr/>
    </dgm:pt>
    <dgm:pt modelId="{B28150B0-F092-CC46-AAAD-4BBEDB44147E}" type="pres">
      <dgm:prSet presAssocID="{AE7EA77A-1D8E-3F42-95E1-4EB11A443A81}" presName="composite2" presStyleCnt="0"/>
      <dgm:spPr/>
    </dgm:pt>
    <dgm:pt modelId="{3D0C8496-FBEF-B442-BAA7-CC30894D9EC3}" type="pres">
      <dgm:prSet presAssocID="{AE7EA77A-1D8E-3F42-95E1-4EB11A443A81}" presName="background2" presStyleLbl="node2" presStyleIdx="0" presStyleCnt="4"/>
      <dgm:spPr/>
    </dgm:pt>
    <dgm:pt modelId="{BBF408DD-FB71-6449-9993-DDA736E8D58A}" type="pres">
      <dgm:prSet presAssocID="{AE7EA77A-1D8E-3F42-95E1-4EB11A443A81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75E42-2EF8-8541-8588-8D52956296D0}" type="pres">
      <dgm:prSet presAssocID="{AE7EA77A-1D8E-3F42-95E1-4EB11A443A81}" presName="hierChild3" presStyleCnt="0"/>
      <dgm:spPr/>
    </dgm:pt>
    <dgm:pt modelId="{C6BA431E-FA40-1D4E-A3D8-2A8BD37A2453}" type="pres">
      <dgm:prSet presAssocID="{8C382D6E-A069-234E-96CC-A5A865E2BBB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FA49C2F0-0FFB-3146-92B9-688B6A49F1AC}" type="pres">
      <dgm:prSet presAssocID="{4261D7F4-A7D0-3F49-B78A-20CFB380B683}" presName="hierRoot3" presStyleCnt="0"/>
      <dgm:spPr/>
    </dgm:pt>
    <dgm:pt modelId="{0C3DE103-3542-7341-8A0B-7521A1726E5B}" type="pres">
      <dgm:prSet presAssocID="{4261D7F4-A7D0-3F49-B78A-20CFB380B683}" presName="composite3" presStyleCnt="0"/>
      <dgm:spPr/>
    </dgm:pt>
    <dgm:pt modelId="{4AC60A40-741B-ED47-AAD7-DE82CE34AD41}" type="pres">
      <dgm:prSet presAssocID="{4261D7F4-A7D0-3F49-B78A-20CFB380B683}" presName="background3" presStyleLbl="node3" presStyleIdx="0" presStyleCnt="5"/>
      <dgm:spPr/>
    </dgm:pt>
    <dgm:pt modelId="{C2C1A37D-940A-6743-AC99-D92FAAA879A9}" type="pres">
      <dgm:prSet presAssocID="{4261D7F4-A7D0-3F49-B78A-20CFB380B683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C7168E-E470-0B41-BADA-058CAF77E69B}" type="pres">
      <dgm:prSet presAssocID="{4261D7F4-A7D0-3F49-B78A-20CFB380B683}" presName="hierChild4" presStyleCnt="0"/>
      <dgm:spPr/>
    </dgm:pt>
    <dgm:pt modelId="{28156514-4C64-AE45-A406-98283D6076D6}" type="pres">
      <dgm:prSet presAssocID="{4810192D-B607-5A42-8DCE-8CFCF1A8242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EB05EE5-0B4E-B94A-957D-24E8465F731F}" type="pres">
      <dgm:prSet presAssocID="{A215CF19-F4EB-414A-A10F-B2A96141FE91}" presName="hierRoot3" presStyleCnt="0"/>
      <dgm:spPr/>
    </dgm:pt>
    <dgm:pt modelId="{2689CED2-1086-2B4D-90A9-87D971D7A5CD}" type="pres">
      <dgm:prSet presAssocID="{A215CF19-F4EB-414A-A10F-B2A96141FE91}" presName="composite3" presStyleCnt="0"/>
      <dgm:spPr/>
    </dgm:pt>
    <dgm:pt modelId="{42E6176C-3E48-2248-9A2F-70DD7DB88292}" type="pres">
      <dgm:prSet presAssocID="{A215CF19-F4EB-414A-A10F-B2A96141FE91}" presName="background3" presStyleLbl="node3" presStyleIdx="1" presStyleCnt="5"/>
      <dgm:spPr/>
    </dgm:pt>
    <dgm:pt modelId="{0B86410B-498D-AB4D-9967-4C4AEDB1DF45}" type="pres">
      <dgm:prSet presAssocID="{A215CF19-F4EB-414A-A10F-B2A96141FE91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C8CD39-69CF-704B-96DE-6A9E2710E4DF}" type="pres">
      <dgm:prSet presAssocID="{A215CF19-F4EB-414A-A10F-B2A96141FE91}" presName="hierChild4" presStyleCnt="0"/>
      <dgm:spPr/>
    </dgm:pt>
    <dgm:pt modelId="{8CFA3E84-678E-C345-8D46-63E85CF195E2}" type="pres">
      <dgm:prSet presAssocID="{6C0275DE-9DFE-0E43-8DDA-D28DD222D71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17123A68-6C83-C544-9F84-F56BBB484F06}" type="pres">
      <dgm:prSet presAssocID="{4D875376-E6B9-804F-AC85-A1D4337BBC8A}" presName="hierRoot2" presStyleCnt="0"/>
      <dgm:spPr/>
    </dgm:pt>
    <dgm:pt modelId="{4AE01571-6379-704D-8604-C8ABF21E8DBB}" type="pres">
      <dgm:prSet presAssocID="{4D875376-E6B9-804F-AC85-A1D4337BBC8A}" presName="composite2" presStyleCnt="0"/>
      <dgm:spPr/>
    </dgm:pt>
    <dgm:pt modelId="{E4637EFB-2FAA-3446-8FC9-AD7B8E683EE6}" type="pres">
      <dgm:prSet presAssocID="{4D875376-E6B9-804F-AC85-A1D4337BBC8A}" presName="background2" presStyleLbl="node2" presStyleIdx="1" presStyleCnt="4"/>
      <dgm:spPr/>
    </dgm:pt>
    <dgm:pt modelId="{0FEFC8CB-58CB-4A43-9867-EED6738F0C0F}" type="pres">
      <dgm:prSet presAssocID="{4D875376-E6B9-804F-AC85-A1D4337BBC8A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C72A4-3E8B-1241-9761-A44A74EB4957}" type="pres">
      <dgm:prSet presAssocID="{4D875376-E6B9-804F-AC85-A1D4337BBC8A}" presName="hierChild3" presStyleCnt="0"/>
      <dgm:spPr/>
    </dgm:pt>
    <dgm:pt modelId="{800FD04D-B3AC-0B4A-955F-2E2198D77D53}" type="pres">
      <dgm:prSet presAssocID="{12CF4121-F3B4-5C45-B72F-C1FB37DD3C0D}" presName="Name10" presStyleLbl="parChTrans1D2" presStyleIdx="2" presStyleCnt="4"/>
      <dgm:spPr/>
      <dgm:t>
        <a:bodyPr/>
        <a:lstStyle/>
        <a:p>
          <a:endParaRPr lang="en-US"/>
        </a:p>
      </dgm:t>
    </dgm:pt>
    <dgm:pt modelId="{128988B5-99FA-2F4E-AE71-B7EAC369A7E7}" type="pres">
      <dgm:prSet presAssocID="{1AD1EA1C-020E-5744-81BA-AEEC1A7A11F3}" presName="hierRoot2" presStyleCnt="0"/>
      <dgm:spPr/>
    </dgm:pt>
    <dgm:pt modelId="{49809B21-A121-6949-BE32-B42D5CB61BF3}" type="pres">
      <dgm:prSet presAssocID="{1AD1EA1C-020E-5744-81BA-AEEC1A7A11F3}" presName="composite2" presStyleCnt="0"/>
      <dgm:spPr/>
    </dgm:pt>
    <dgm:pt modelId="{742E8093-E526-D748-A87A-DEAD1A9F1F6D}" type="pres">
      <dgm:prSet presAssocID="{1AD1EA1C-020E-5744-81BA-AEEC1A7A11F3}" presName="background2" presStyleLbl="node2" presStyleIdx="2" presStyleCnt="4"/>
      <dgm:spPr/>
    </dgm:pt>
    <dgm:pt modelId="{D86CCABB-994E-2B44-9B36-549A167DC946}" type="pres">
      <dgm:prSet presAssocID="{1AD1EA1C-020E-5744-81BA-AEEC1A7A11F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967D9-B95C-CE45-A47E-91CDA0E3E445}" type="pres">
      <dgm:prSet presAssocID="{1AD1EA1C-020E-5744-81BA-AEEC1A7A11F3}" presName="hierChild3" presStyleCnt="0"/>
      <dgm:spPr/>
    </dgm:pt>
    <dgm:pt modelId="{201C7CC6-525A-FE42-B4FF-8C5914387024}" type="pres">
      <dgm:prSet presAssocID="{70F0D127-9705-B346-8456-2EA73B6E30CF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D934BBA-EA07-8840-90B2-9D9E5B1347F2}" type="pres">
      <dgm:prSet presAssocID="{FE86CB60-E462-414C-BF0E-606A57D7AD93}" presName="hierRoot2" presStyleCnt="0"/>
      <dgm:spPr/>
    </dgm:pt>
    <dgm:pt modelId="{17E8D9DE-F146-0644-88B0-F97B429F2766}" type="pres">
      <dgm:prSet presAssocID="{FE86CB60-E462-414C-BF0E-606A57D7AD93}" presName="composite2" presStyleCnt="0"/>
      <dgm:spPr/>
    </dgm:pt>
    <dgm:pt modelId="{419941D0-E8C4-AB44-9E78-DAAEB48DEBBF}" type="pres">
      <dgm:prSet presAssocID="{FE86CB60-E462-414C-BF0E-606A57D7AD93}" presName="background2" presStyleLbl="node2" presStyleIdx="3" presStyleCnt="4"/>
      <dgm:spPr/>
    </dgm:pt>
    <dgm:pt modelId="{6603764C-B415-664F-8885-A7DAA8CAF3E7}" type="pres">
      <dgm:prSet presAssocID="{FE86CB60-E462-414C-BF0E-606A57D7AD93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FE223-04E0-3741-B2BD-26144A52FBF0}" type="pres">
      <dgm:prSet presAssocID="{FE86CB60-E462-414C-BF0E-606A57D7AD93}" presName="hierChild3" presStyleCnt="0"/>
      <dgm:spPr/>
    </dgm:pt>
    <dgm:pt modelId="{2E4A94D1-71F0-A046-B95F-18095848F38A}" type="pres">
      <dgm:prSet presAssocID="{184A7FBE-4658-3046-B4A7-4EBDDC670A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D5C0E39-415F-9345-8AFB-31BAA119B473}" type="pres">
      <dgm:prSet presAssocID="{9C7D04B1-85B2-3F41-9343-3724449F75B3}" presName="hierRoot3" presStyleCnt="0"/>
      <dgm:spPr/>
    </dgm:pt>
    <dgm:pt modelId="{BF8EF9AE-3A03-8649-BC95-B3356DB4965E}" type="pres">
      <dgm:prSet presAssocID="{9C7D04B1-85B2-3F41-9343-3724449F75B3}" presName="composite3" presStyleCnt="0"/>
      <dgm:spPr/>
    </dgm:pt>
    <dgm:pt modelId="{BED1AD82-3EAF-DA47-9563-265E07F41880}" type="pres">
      <dgm:prSet presAssocID="{9C7D04B1-85B2-3F41-9343-3724449F75B3}" presName="background3" presStyleLbl="node3" presStyleIdx="2" presStyleCnt="5"/>
      <dgm:spPr/>
    </dgm:pt>
    <dgm:pt modelId="{AD6B8219-1F5B-DA4F-B261-22B5D0551A94}" type="pres">
      <dgm:prSet presAssocID="{9C7D04B1-85B2-3F41-9343-3724449F75B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6FF68-65FA-3443-983A-A1AA032CA341}" type="pres">
      <dgm:prSet presAssocID="{9C7D04B1-85B2-3F41-9343-3724449F75B3}" presName="hierChild4" presStyleCnt="0"/>
      <dgm:spPr/>
    </dgm:pt>
    <dgm:pt modelId="{F42357F4-6E12-A041-A7D6-81713E5E517B}" type="pres">
      <dgm:prSet presAssocID="{0C3731E6-7189-414B-8AA4-AA411ADE82DC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A1551E-CC31-A64A-B373-6E945A4DD457}" type="pres">
      <dgm:prSet presAssocID="{67DF074B-DE05-B24C-9E35-CDBF726DC2DD}" presName="hierRoot3" presStyleCnt="0"/>
      <dgm:spPr/>
    </dgm:pt>
    <dgm:pt modelId="{F43CB637-24DA-304C-BC9F-8ECEC7BECB18}" type="pres">
      <dgm:prSet presAssocID="{67DF074B-DE05-B24C-9E35-CDBF726DC2DD}" presName="composite3" presStyleCnt="0"/>
      <dgm:spPr/>
    </dgm:pt>
    <dgm:pt modelId="{E43BE145-21E5-5543-9A7D-46DE44FE97A7}" type="pres">
      <dgm:prSet presAssocID="{67DF074B-DE05-B24C-9E35-CDBF726DC2DD}" presName="background3" presStyleLbl="node3" presStyleIdx="3" presStyleCnt="5"/>
      <dgm:spPr/>
    </dgm:pt>
    <dgm:pt modelId="{EBC8209D-BB74-B44A-A57A-C51ABEDBBAE8}" type="pres">
      <dgm:prSet presAssocID="{67DF074B-DE05-B24C-9E35-CDBF726DC2D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6FE0B-24A7-E64D-A09B-9F9133A03D07}" type="pres">
      <dgm:prSet presAssocID="{67DF074B-DE05-B24C-9E35-CDBF726DC2DD}" presName="hierChild4" presStyleCnt="0"/>
      <dgm:spPr/>
    </dgm:pt>
    <dgm:pt modelId="{1F5FFC55-2839-634C-8F0C-96EACF5BE3CB}" type="pres">
      <dgm:prSet presAssocID="{563BE0E2-35F1-EA43-92A4-487E8781D21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85A5D7ED-B644-F14F-8652-BFCF9A5C48F9}" type="pres">
      <dgm:prSet presAssocID="{632DBD1E-A080-C14D-89CD-94A8C0F3CF25}" presName="hierRoot4" presStyleCnt="0"/>
      <dgm:spPr/>
    </dgm:pt>
    <dgm:pt modelId="{00D8B2B2-0CBF-7547-A721-EF848954EC8A}" type="pres">
      <dgm:prSet presAssocID="{632DBD1E-A080-C14D-89CD-94A8C0F3CF25}" presName="composite4" presStyleCnt="0"/>
      <dgm:spPr/>
    </dgm:pt>
    <dgm:pt modelId="{6DF542D9-B5F6-214E-9CDE-F0A47E3A8ABC}" type="pres">
      <dgm:prSet presAssocID="{632DBD1E-A080-C14D-89CD-94A8C0F3CF25}" presName="background4" presStyleLbl="node4" presStyleIdx="0" presStyleCnt="2"/>
      <dgm:spPr/>
    </dgm:pt>
    <dgm:pt modelId="{2246CDBD-2CA8-A34C-A89B-E32ACB07E97A}" type="pres">
      <dgm:prSet presAssocID="{632DBD1E-A080-C14D-89CD-94A8C0F3CF25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5192D-6737-1040-9177-871885CEF638}" type="pres">
      <dgm:prSet presAssocID="{632DBD1E-A080-C14D-89CD-94A8C0F3CF25}" presName="hierChild5" presStyleCnt="0"/>
      <dgm:spPr/>
    </dgm:pt>
    <dgm:pt modelId="{9541F663-17CE-1449-B545-4E9F3C558C3A}" type="pres">
      <dgm:prSet presAssocID="{F9A1264F-2EB8-8148-8E8F-B74886C30473}" presName="Name23" presStyleLbl="parChTrans1D4" presStyleIdx="1" presStyleCnt="2"/>
      <dgm:spPr/>
      <dgm:t>
        <a:bodyPr/>
        <a:lstStyle/>
        <a:p>
          <a:endParaRPr lang="en-US"/>
        </a:p>
      </dgm:t>
    </dgm:pt>
    <dgm:pt modelId="{83EE79AE-9386-864F-93A5-0F883745028F}" type="pres">
      <dgm:prSet presAssocID="{2CF1C699-9046-8C42-87E6-2861BF37D660}" presName="hierRoot4" presStyleCnt="0"/>
      <dgm:spPr/>
    </dgm:pt>
    <dgm:pt modelId="{429B9511-00B5-5B46-A00E-621F9A4D5014}" type="pres">
      <dgm:prSet presAssocID="{2CF1C699-9046-8C42-87E6-2861BF37D660}" presName="composite4" presStyleCnt="0"/>
      <dgm:spPr/>
    </dgm:pt>
    <dgm:pt modelId="{7591B2A4-9F4B-F245-820A-E182736ED0B3}" type="pres">
      <dgm:prSet presAssocID="{2CF1C699-9046-8C42-87E6-2861BF37D660}" presName="background4" presStyleLbl="node4" presStyleIdx="1" presStyleCnt="2"/>
      <dgm:spPr/>
    </dgm:pt>
    <dgm:pt modelId="{9152FE1E-3F9F-1945-845B-196FD4FE9E7F}" type="pres">
      <dgm:prSet presAssocID="{2CF1C699-9046-8C42-87E6-2861BF37D660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A974E-0B14-7440-B0B8-11CBFA575269}" type="pres">
      <dgm:prSet presAssocID="{2CF1C699-9046-8C42-87E6-2861BF37D660}" presName="hierChild5" presStyleCnt="0"/>
      <dgm:spPr/>
    </dgm:pt>
    <dgm:pt modelId="{BA61A876-7050-3746-8DAE-0686A0FD0957}" type="pres">
      <dgm:prSet presAssocID="{E3372A67-8AD5-414E-9A1F-4D9E3CFF6332}" presName="Name17" presStyleLbl="parChTrans1D3" presStyleIdx="4" presStyleCnt="5"/>
      <dgm:spPr/>
      <dgm:t>
        <a:bodyPr/>
        <a:lstStyle/>
        <a:p>
          <a:endParaRPr lang="en-US"/>
        </a:p>
      </dgm:t>
    </dgm:pt>
    <dgm:pt modelId="{7E1C010A-E642-0444-8F19-1706B4B1F542}" type="pres">
      <dgm:prSet presAssocID="{E5C8F682-32CD-424A-896C-91EAD3E64C45}" presName="hierRoot3" presStyleCnt="0"/>
      <dgm:spPr/>
    </dgm:pt>
    <dgm:pt modelId="{9A87F0FC-C76A-AB43-AA0B-DF4820D9F426}" type="pres">
      <dgm:prSet presAssocID="{E5C8F682-32CD-424A-896C-91EAD3E64C45}" presName="composite3" presStyleCnt="0"/>
      <dgm:spPr/>
    </dgm:pt>
    <dgm:pt modelId="{05D36543-49E4-934D-B25C-1B6526CA4C89}" type="pres">
      <dgm:prSet presAssocID="{E5C8F682-32CD-424A-896C-91EAD3E64C45}" presName="background3" presStyleLbl="node3" presStyleIdx="4" presStyleCnt="5"/>
      <dgm:spPr/>
    </dgm:pt>
    <dgm:pt modelId="{76B33B1D-4CA5-544F-BF28-B308B507EF10}" type="pres">
      <dgm:prSet presAssocID="{E5C8F682-32CD-424A-896C-91EAD3E64C4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331356-C91A-A344-8A29-46B67D09210B}" type="pres">
      <dgm:prSet presAssocID="{E5C8F682-32CD-424A-896C-91EAD3E64C45}" presName="hierChild4" presStyleCnt="0"/>
      <dgm:spPr/>
    </dgm:pt>
  </dgm:ptLst>
  <dgm:cxnLst>
    <dgm:cxn modelId="{0A19088C-A894-A349-B6F2-D0CA96CD47FA}" srcId="{960CE163-DF35-2B44-83E7-B9153BC66084}" destId="{1AD1EA1C-020E-5744-81BA-AEEC1A7A11F3}" srcOrd="2" destOrd="0" parTransId="{12CF4121-F3B4-5C45-B72F-C1FB37DD3C0D}" sibTransId="{E7356A86-2BC1-2844-87C1-0F4142A0BACE}"/>
    <dgm:cxn modelId="{A5EF75CA-949B-FB42-A967-633DBF9C5416}" srcId="{67DF074B-DE05-B24C-9E35-CDBF726DC2DD}" destId="{2CF1C699-9046-8C42-87E6-2861BF37D660}" srcOrd="1" destOrd="0" parTransId="{F9A1264F-2EB8-8148-8E8F-B74886C30473}" sibTransId="{2B88B2F7-3FE5-E743-A3EF-F1DB3821C219}"/>
    <dgm:cxn modelId="{1BB5FA34-3C64-DD46-93EA-B2497E30C558}" type="presOf" srcId="{0C3731E6-7189-414B-8AA4-AA411ADE82DC}" destId="{F42357F4-6E12-A041-A7D6-81713E5E517B}" srcOrd="0" destOrd="0" presId="urn:microsoft.com/office/officeart/2005/8/layout/hierarchy1"/>
    <dgm:cxn modelId="{4143E40A-3339-5746-9665-4720B7275017}" type="presOf" srcId="{4261D7F4-A7D0-3F49-B78A-20CFB380B683}" destId="{C2C1A37D-940A-6743-AC99-D92FAAA879A9}" srcOrd="0" destOrd="0" presId="urn:microsoft.com/office/officeart/2005/8/layout/hierarchy1"/>
    <dgm:cxn modelId="{62868263-8B87-BF41-9DB1-C409701EE1E3}" type="presOf" srcId="{184A7FBE-4658-3046-B4A7-4EBDDC670AD1}" destId="{2E4A94D1-71F0-A046-B95F-18095848F38A}" srcOrd="0" destOrd="0" presId="urn:microsoft.com/office/officeart/2005/8/layout/hierarchy1"/>
    <dgm:cxn modelId="{56B8DE62-0A59-E34F-BA89-ACA8FE07FD37}" type="presOf" srcId="{A215CF19-F4EB-414A-A10F-B2A96141FE91}" destId="{0B86410B-498D-AB4D-9967-4C4AEDB1DF45}" srcOrd="0" destOrd="0" presId="urn:microsoft.com/office/officeart/2005/8/layout/hierarchy1"/>
    <dgm:cxn modelId="{4CC6FB2A-BDF9-2948-B3E8-8BFD444DE0F5}" srcId="{67DF074B-DE05-B24C-9E35-CDBF726DC2DD}" destId="{632DBD1E-A080-C14D-89CD-94A8C0F3CF25}" srcOrd="0" destOrd="0" parTransId="{563BE0E2-35F1-EA43-92A4-487E8781D214}" sibTransId="{BC85FB81-59E3-3246-A1DB-AA9BCA174B1A}"/>
    <dgm:cxn modelId="{7E833AC7-C906-EC48-8CF2-050B2E9E6DD6}" type="presOf" srcId="{632DBD1E-A080-C14D-89CD-94A8C0F3CF25}" destId="{2246CDBD-2CA8-A34C-A89B-E32ACB07E97A}" srcOrd="0" destOrd="0" presId="urn:microsoft.com/office/officeart/2005/8/layout/hierarchy1"/>
    <dgm:cxn modelId="{48C3CFE4-65EB-9D4E-A0CE-F9F821B5D78C}" srcId="{FE86CB60-E462-414C-BF0E-606A57D7AD93}" destId="{9C7D04B1-85B2-3F41-9343-3724449F75B3}" srcOrd="0" destOrd="0" parTransId="{184A7FBE-4658-3046-B4A7-4EBDDC670AD1}" sibTransId="{5D03D28D-4580-AA4E-B725-784F886C6797}"/>
    <dgm:cxn modelId="{5125BE48-CBDA-9E46-A5EC-A00E5922E856}" type="presOf" srcId="{8C382D6E-A069-234E-96CC-A5A865E2BBBD}" destId="{C6BA431E-FA40-1D4E-A3D8-2A8BD37A2453}" srcOrd="0" destOrd="0" presId="urn:microsoft.com/office/officeart/2005/8/layout/hierarchy1"/>
    <dgm:cxn modelId="{FFC55F0E-24F0-0940-B0B5-F6820B65D7C7}" type="presOf" srcId="{E5C8F682-32CD-424A-896C-91EAD3E64C45}" destId="{76B33B1D-4CA5-544F-BF28-B308B507EF10}" srcOrd="0" destOrd="0" presId="urn:microsoft.com/office/officeart/2005/8/layout/hierarchy1"/>
    <dgm:cxn modelId="{BE4A5523-AA4B-D244-80FB-A948E67617FE}" srcId="{AE7EA77A-1D8E-3F42-95E1-4EB11A443A81}" destId="{4261D7F4-A7D0-3F49-B78A-20CFB380B683}" srcOrd="0" destOrd="0" parTransId="{8C382D6E-A069-234E-96CC-A5A865E2BBBD}" sibTransId="{BFE6C573-BEC1-BB44-914C-4A90CDE91A1A}"/>
    <dgm:cxn modelId="{BD876DF4-FBEE-9943-863F-7B7F61CBAEA9}" srcId="{960CE163-DF35-2B44-83E7-B9153BC66084}" destId="{FE86CB60-E462-414C-BF0E-606A57D7AD93}" srcOrd="3" destOrd="0" parTransId="{70F0D127-9705-B346-8456-2EA73B6E30CF}" sibTransId="{B2965BF0-14E0-474E-A2AB-CCA4521513DD}"/>
    <dgm:cxn modelId="{7B0EFE83-8F7C-2148-A812-1F8ACB477747}" type="presOf" srcId="{F9A1264F-2EB8-8148-8E8F-B74886C30473}" destId="{9541F663-17CE-1449-B545-4E9F3C558C3A}" srcOrd="0" destOrd="0" presId="urn:microsoft.com/office/officeart/2005/8/layout/hierarchy1"/>
    <dgm:cxn modelId="{1FDA42F0-000F-6E4D-ACBD-DD297AF16C8B}" type="presOf" srcId="{960CE163-DF35-2B44-83E7-B9153BC66084}" destId="{923B0C63-79B7-9B4A-94B9-19130FBE5D7B}" srcOrd="0" destOrd="0" presId="urn:microsoft.com/office/officeart/2005/8/layout/hierarchy1"/>
    <dgm:cxn modelId="{C885BB5D-362B-1847-87CF-E1B639313EA0}" srcId="{FE86CB60-E462-414C-BF0E-606A57D7AD93}" destId="{E5C8F682-32CD-424A-896C-91EAD3E64C45}" srcOrd="2" destOrd="0" parTransId="{E3372A67-8AD5-414E-9A1F-4D9E3CFF6332}" sibTransId="{B77BD5BE-E444-A847-B5CA-1B150064119C}"/>
    <dgm:cxn modelId="{68A68B6C-C4A2-404D-9619-7E596F60AE28}" srcId="{FE86CB60-E462-414C-BF0E-606A57D7AD93}" destId="{67DF074B-DE05-B24C-9E35-CDBF726DC2DD}" srcOrd="1" destOrd="0" parTransId="{0C3731E6-7189-414B-8AA4-AA411ADE82DC}" sibTransId="{4A343348-5A18-A64D-B967-67FF94A2182D}"/>
    <dgm:cxn modelId="{E1A0809A-BAEA-BF42-92A8-DDEE32055693}" type="presOf" srcId="{9C7D04B1-85B2-3F41-9343-3724449F75B3}" destId="{AD6B8219-1F5B-DA4F-B261-22B5D0551A94}" srcOrd="0" destOrd="0" presId="urn:microsoft.com/office/officeart/2005/8/layout/hierarchy1"/>
    <dgm:cxn modelId="{74C3DF55-2571-4A42-A3D4-79D2D7286452}" type="presOf" srcId="{12CF4121-F3B4-5C45-B72F-C1FB37DD3C0D}" destId="{800FD04D-B3AC-0B4A-955F-2E2198D77D53}" srcOrd="0" destOrd="0" presId="urn:microsoft.com/office/officeart/2005/8/layout/hierarchy1"/>
    <dgm:cxn modelId="{7DFEC403-3D07-E147-94A7-6948508849D0}" type="presOf" srcId="{563BE0E2-35F1-EA43-92A4-487E8781D214}" destId="{1F5FFC55-2839-634C-8F0C-96EACF5BE3CB}" srcOrd="0" destOrd="0" presId="urn:microsoft.com/office/officeart/2005/8/layout/hierarchy1"/>
    <dgm:cxn modelId="{D2D6BF3A-81D0-9346-B33A-086AABA7D7D7}" type="presOf" srcId="{D0F565E7-5D70-054E-90E0-C19FE13B6790}" destId="{6B84F89A-BB62-184B-ACA8-8A1AAAE34DE1}" srcOrd="0" destOrd="0" presId="urn:microsoft.com/office/officeart/2005/8/layout/hierarchy1"/>
    <dgm:cxn modelId="{FE6DB9C5-C848-C041-9BAC-D3D409ECA3D7}" type="presOf" srcId="{67DF074B-DE05-B24C-9E35-CDBF726DC2DD}" destId="{EBC8209D-BB74-B44A-A57A-C51ABEDBBAE8}" srcOrd="0" destOrd="0" presId="urn:microsoft.com/office/officeart/2005/8/layout/hierarchy1"/>
    <dgm:cxn modelId="{09A4557F-E6E3-CA46-A390-4566B55E38CE}" srcId="{AE7EA77A-1D8E-3F42-95E1-4EB11A443A81}" destId="{A215CF19-F4EB-414A-A10F-B2A96141FE91}" srcOrd="1" destOrd="0" parTransId="{4810192D-B607-5A42-8DCE-8CFCF1A82427}" sibTransId="{466C1D3C-619E-C448-BF54-2F35FBFACADE}"/>
    <dgm:cxn modelId="{8BD052AF-949A-F948-A12A-2F16C08A8BAA}" type="presOf" srcId="{4810192D-B607-5A42-8DCE-8CFCF1A82427}" destId="{28156514-4C64-AE45-A406-98283D6076D6}" srcOrd="0" destOrd="0" presId="urn:microsoft.com/office/officeart/2005/8/layout/hierarchy1"/>
    <dgm:cxn modelId="{629969CD-5D04-2A43-B3AF-FE8A98094A86}" type="presOf" srcId="{6C0275DE-9DFE-0E43-8DDA-D28DD222D71F}" destId="{8CFA3E84-678E-C345-8D46-63E85CF195E2}" srcOrd="0" destOrd="0" presId="urn:microsoft.com/office/officeart/2005/8/layout/hierarchy1"/>
    <dgm:cxn modelId="{250B2BE2-FEC5-CD47-89C4-F8108BC7D53A}" type="presOf" srcId="{FE86CB60-E462-414C-BF0E-606A57D7AD93}" destId="{6603764C-B415-664F-8885-A7DAA8CAF3E7}" srcOrd="0" destOrd="0" presId="urn:microsoft.com/office/officeart/2005/8/layout/hierarchy1"/>
    <dgm:cxn modelId="{1D703EA7-18EF-A644-AD84-6BA0E7A84E48}" srcId="{960CE163-DF35-2B44-83E7-B9153BC66084}" destId="{AE7EA77A-1D8E-3F42-95E1-4EB11A443A81}" srcOrd="0" destOrd="0" parTransId="{D0F565E7-5D70-054E-90E0-C19FE13B6790}" sibTransId="{A9860EA9-F28C-E04C-8CCC-2E75895ED615}"/>
    <dgm:cxn modelId="{8FC20289-4F63-9E49-BD79-567030E07E0D}" srcId="{960CE163-DF35-2B44-83E7-B9153BC66084}" destId="{4D875376-E6B9-804F-AC85-A1D4337BBC8A}" srcOrd="1" destOrd="0" parTransId="{6C0275DE-9DFE-0E43-8DDA-D28DD222D71F}" sibTransId="{5CBDE70F-8F73-B144-BE9A-D54839868342}"/>
    <dgm:cxn modelId="{E7733746-4C87-234A-9D3E-4005D8B583BC}" srcId="{84B85FB8-CE49-454E-AFD0-26748DF588CB}" destId="{960CE163-DF35-2B44-83E7-B9153BC66084}" srcOrd="0" destOrd="0" parTransId="{15F9C8B3-0868-F148-A166-96327192876A}" sibTransId="{AE4D7356-6DD9-B04F-A5BC-257D53ADE85C}"/>
    <dgm:cxn modelId="{89EEE784-3EED-8F43-8217-BBD1C237CA84}" type="presOf" srcId="{2CF1C699-9046-8C42-87E6-2861BF37D660}" destId="{9152FE1E-3F9F-1945-845B-196FD4FE9E7F}" srcOrd="0" destOrd="0" presId="urn:microsoft.com/office/officeart/2005/8/layout/hierarchy1"/>
    <dgm:cxn modelId="{517E7342-1ED5-B24E-84A1-2A79CCE5BC2A}" type="presOf" srcId="{4D875376-E6B9-804F-AC85-A1D4337BBC8A}" destId="{0FEFC8CB-58CB-4A43-9867-EED6738F0C0F}" srcOrd="0" destOrd="0" presId="urn:microsoft.com/office/officeart/2005/8/layout/hierarchy1"/>
    <dgm:cxn modelId="{FB5948D5-A112-7E4F-A7A4-599731141072}" type="presOf" srcId="{E3372A67-8AD5-414E-9A1F-4D9E3CFF6332}" destId="{BA61A876-7050-3746-8DAE-0686A0FD0957}" srcOrd="0" destOrd="0" presId="urn:microsoft.com/office/officeart/2005/8/layout/hierarchy1"/>
    <dgm:cxn modelId="{BDB62AEF-004A-3E4A-BA04-15FFC883C6DC}" type="presOf" srcId="{1AD1EA1C-020E-5744-81BA-AEEC1A7A11F3}" destId="{D86CCABB-994E-2B44-9B36-549A167DC946}" srcOrd="0" destOrd="0" presId="urn:microsoft.com/office/officeart/2005/8/layout/hierarchy1"/>
    <dgm:cxn modelId="{80E2C3F7-058F-1C40-8356-C15390BA6FDF}" type="presOf" srcId="{70F0D127-9705-B346-8456-2EA73B6E30CF}" destId="{201C7CC6-525A-FE42-B4FF-8C5914387024}" srcOrd="0" destOrd="0" presId="urn:microsoft.com/office/officeart/2005/8/layout/hierarchy1"/>
    <dgm:cxn modelId="{FBC04F02-4804-8C4A-8D64-8D7E596D7783}" type="presOf" srcId="{AE7EA77A-1D8E-3F42-95E1-4EB11A443A81}" destId="{BBF408DD-FB71-6449-9993-DDA736E8D58A}" srcOrd="0" destOrd="0" presId="urn:microsoft.com/office/officeart/2005/8/layout/hierarchy1"/>
    <dgm:cxn modelId="{F97734D8-6CBC-804D-B286-FA60DFC694E9}" type="presOf" srcId="{84B85FB8-CE49-454E-AFD0-26748DF588CB}" destId="{39E9CE6E-1476-7F49-AD48-00E9588CC1FC}" srcOrd="0" destOrd="0" presId="urn:microsoft.com/office/officeart/2005/8/layout/hierarchy1"/>
    <dgm:cxn modelId="{DF469E1B-C306-5F4B-B680-7ACFEA169B9B}" type="presParOf" srcId="{39E9CE6E-1476-7F49-AD48-00E9588CC1FC}" destId="{AFBF1B26-876E-5B4F-868D-ECF533517B41}" srcOrd="0" destOrd="0" presId="urn:microsoft.com/office/officeart/2005/8/layout/hierarchy1"/>
    <dgm:cxn modelId="{9BD7EE58-09E0-D144-8D85-070D725F1603}" type="presParOf" srcId="{AFBF1B26-876E-5B4F-868D-ECF533517B41}" destId="{80FDFEA5-D276-C44B-902D-D2E8A937A02A}" srcOrd="0" destOrd="0" presId="urn:microsoft.com/office/officeart/2005/8/layout/hierarchy1"/>
    <dgm:cxn modelId="{8C3AC7B7-A647-D047-8BDB-5F00B4604513}" type="presParOf" srcId="{80FDFEA5-D276-C44B-902D-D2E8A937A02A}" destId="{DE9E6D4B-E798-AA47-81C3-1E545DF4DB5B}" srcOrd="0" destOrd="0" presId="urn:microsoft.com/office/officeart/2005/8/layout/hierarchy1"/>
    <dgm:cxn modelId="{E88AEAED-926A-BE40-A660-1B9E6D1457AA}" type="presParOf" srcId="{80FDFEA5-D276-C44B-902D-D2E8A937A02A}" destId="{923B0C63-79B7-9B4A-94B9-19130FBE5D7B}" srcOrd="1" destOrd="0" presId="urn:microsoft.com/office/officeart/2005/8/layout/hierarchy1"/>
    <dgm:cxn modelId="{BDC69DB9-DD5B-AF4D-9E04-6B3DFCCB601A}" type="presParOf" srcId="{AFBF1B26-876E-5B4F-868D-ECF533517B41}" destId="{BE0F867F-BE80-FD4F-A022-F1E0405A48F1}" srcOrd="1" destOrd="0" presId="urn:microsoft.com/office/officeart/2005/8/layout/hierarchy1"/>
    <dgm:cxn modelId="{05461AC2-1A4A-6146-9ACE-ADB75BFCD45F}" type="presParOf" srcId="{BE0F867F-BE80-FD4F-A022-F1E0405A48F1}" destId="{6B84F89A-BB62-184B-ACA8-8A1AAAE34DE1}" srcOrd="0" destOrd="0" presId="urn:microsoft.com/office/officeart/2005/8/layout/hierarchy1"/>
    <dgm:cxn modelId="{8A956436-C30D-F849-AF47-0112B082BACA}" type="presParOf" srcId="{BE0F867F-BE80-FD4F-A022-F1E0405A48F1}" destId="{57186F82-921A-384B-9A88-E6F59E2B58CF}" srcOrd="1" destOrd="0" presId="urn:microsoft.com/office/officeart/2005/8/layout/hierarchy1"/>
    <dgm:cxn modelId="{57FC672C-09BA-1F46-BBEB-C15A0225754E}" type="presParOf" srcId="{57186F82-921A-384B-9A88-E6F59E2B58CF}" destId="{B28150B0-F092-CC46-AAAD-4BBEDB44147E}" srcOrd="0" destOrd="0" presId="urn:microsoft.com/office/officeart/2005/8/layout/hierarchy1"/>
    <dgm:cxn modelId="{3345BCF1-5EB7-8F42-870C-97A312B2EDB3}" type="presParOf" srcId="{B28150B0-F092-CC46-AAAD-4BBEDB44147E}" destId="{3D0C8496-FBEF-B442-BAA7-CC30894D9EC3}" srcOrd="0" destOrd="0" presId="urn:microsoft.com/office/officeart/2005/8/layout/hierarchy1"/>
    <dgm:cxn modelId="{76FA4244-041B-5242-B3DA-60005DC037CD}" type="presParOf" srcId="{B28150B0-F092-CC46-AAAD-4BBEDB44147E}" destId="{BBF408DD-FB71-6449-9993-DDA736E8D58A}" srcOrd="1" destOrd="0" presId="urn:microsoft.com/office/officeart/2005/8/layout/hierarchy1"/>
    <dgm:cxn modelId="{0BB3067F-4E16-D24A-89C4-CB059715DC71}" type="presParOf" srcId="{57186F82-921A-384B-9A88-E6F59E2B58CF}" destId="{30275E42-2EF8-8541-8588-8D52956296D0}" srcOrd="1" destOrd="0" presId="urn:microsoft.com/office/officeart/2005/8/layout/hierarchy1"/>
    <dgm:cxn modelId="{CE6084AF-A949-AD43-9228-411943AD3741}" type="presParOf" srcId="{30275E42-2EF8-8541-8588-8D52956296D0}" destId="{C6BA431E-FA40-1D4E-A3D8-2A8BD37A2453}" srcOrd="0" destOrd="0" presId="urn:microsoft.com/office/officeart/2005/8/layout/hierarchy1"/>
    <dgm:cxn modelId="{2409F0D0-B799-814D-821B-30B6E250EE83}" type="presParOf" srcId="{30275E42-2EF8-8541-8588-8D52956296D0}" destId="{FA49C2F0-0FFB-3146-92B9-688B6A49F1AC}" srcOrd="1" destOrd="0" presId="urn:microsoft.com/office/officeart/2005/8/layout/hierarchy1"/>
    <dgm:cxn modelId="{7989BBA5-1C0A-2849-830E-B46ED7599243}" type="presParOf" srcId="{FA49C2F0-0FFB-3146-92B9-688B6A49F1AC}" destId="{0C3DE103-3542-7341-8A0B-7521A1726E5B}" srcOrd="0" destOrd="0" presId="urn:microsoft.com/office/officeart/2005/8/layout/hierarchy1"/>
    <dgm:cxn modelId="{DCD269C1-188F-294A-9C48-1BDDA842F26D}" type="presParOf" srcId="{0C3DE103-3542-7341-8A0B-7521A1726E5B}" destId="{4AC60A40-741B-ED47-AAD7-DE82CE34AD41}" srcOrd="0" destOrd="0" presId="urn:microsoft.com/office/officeart/2005/8/layout/hierarchy1"/>
    <dgm:cxn modelId="{4EBFB292-2E17-144C-99B0-31A1D75E81F6}" type="presParOf" srcId="{0C3DE103-3542-7341-8A0B-7521A1726E5B}" destId="{C2C1A37D-940A-6743-AC99-D92FAAA879A9}" srcOrd="1" destOrd="0" presId="urn:microsoft.com/office/officeart/2005/8/layout/hierarchy1"/>
    <dgm:cxn modelId="{E15FE155-09D1-B34E-9FBC-0CDFAF5F4789}" type="presParOf" srcId="{FA49C2F0-0FFB-3146-92B9-688B6A49F1AC}" destId="{45C7168E-E470-0B41-BADA-058CAF77E69B}" srcOrd="1" destOrd="0" presId="urn:microsoft.com/office/officeart/2005/8/layout/hierarchy1"/>
    <dgm:cxn modelId="{74434AB6-EC44-424B-9BDD-FF5E61AAAF40}" type="presParOf" srcId="{30275E42-2EF8-8541-8588-8D52956296D0}" destId="{28156514-4C64-AE45-A406-98283D6076D6}" srcOrd="2" destOrd="0" presId="urn:microsoft.com/office/officeart/2005/8/layout/hierarchy1"/>
    <dgm:cxn modelId="{839C03CF-CCC2-E443-ACF1-2B887D81E9AA}" type="presParOf" srcId="{30275E42-2EF8-8541-8588-8D52956296D0}" destId="{6EB05EE5-0B4E-B94A-957D-24E8465F731F}" srcOrd="3" destOrd="0" presId="urn:microsoft.com/office/officeart/2005/8/layout/hierarchy1"/>
    <dgm:cxn modelId="{46E90399-B2FD-A342-ADE2-2BC2E33B0B97}" type="presParOf" srcId="{6EB05EE5-0B4E-B94A-957D-24E8465F731F}" destId="{2689CED2-1086-2B4D-90A9-87D971D7A5CD}" srcOrd="0" destOrd="0" presId="urn:microsoft.com/office/officeart/2005/8/layout/hierarchy1"/>
    <dgm:cxn modelId="{B7C86AB0-8A71-F447-82B8-6D040919E1A8}" type="presParOf" srcId="{2689CED2-1086-2B4D-90A9-87D971D7A5CD}" destId="{42E6176C-3E48-2248-9A2F-70DD7DB88292}" srcOrd="0" destOrd="0" presId="urn:microsoft.com/office/officeart/2005/8/layout/hierarchy1"/>
    <dgm:cxn modelId="{57654AF7-8151-844F-A387-593043AF8BEC}" type="presParOf" srcId="{2689CED2-1086-2B4D-90A9-87D971D7A5CD}" destId="{0B86410B-498D-AB4D-9967-4C4AEDB1DF45}" srcOrd="1" destOrd="0" presId="urn:microsoft.com/office/officeart/2005/8/layout/hierarchy1"/>
    <dgm:cxn modelId="{C984FE2D-25BF-4D4E-B413-C07E6C22B5F9}" type="presParOf" srcId="{6EB05EE5-0B4E-B94A-957D-24E8465F731F}" destId="{B3C8CD39-69CF-704B-96DE-6A9E2710E4DF}" srcOrd="1" destOrd="0" presId="urn:microsoft.com/office/officeart/2005/8/layout/hierarchy1"/>
    <dgm:cxn modelId="{9527B403-DF6C-9A4A-908E-8A114D23B8EC}" type="presParOf" srcId="{BE0F867F-BE80-FD4F-A022-F1E0405A48F1}" destId="{8CFA3E84-678E-C345-8D46-63E85CF195E2}" srcOrd="2" destOrd="0" presId="urn:microsoft.com/office/officeart/2005/8/layout/hierarchy1"/>
    <dgm:cxn modelId="{4B0CE3E2-F567-BD4D-989C-605E07B6EF0F}" type="presParOf" srcId="{BE0F867F-BE80-FD4F-A022-F1E0405A48F1}" destId="{17123A68-6C83-C544-9F84-F56BBB484F06}" srcOrd="3" destOrd="0" presId="urn:microsoft.com/office/officeart/2005/8/layout/hierarchy1"/>
    <dgm:cxn modelId="{12806916-6318-2C4B-B951-73369C3A470C}" type="presParOf" srcId="{17123A68-6C83-C544-9F84-F56BBB484F06}" destId="{4AE01571-6379-704D-8604-C8ABF21E8DBB}" srcOrd="0" destOrd="0" presId="urn:microsoft.com/office/officeart/2005/8/layout/hierarchy1"/>
    <dgm:cxn modelId="{DA1D09F7-33C8-C14B-812C-A30E52006DD5}" type="presParOf" srcId="{4AE01571-6379-704D-8604-C8ABF21E8DBB}" destId="{E4637EFB-2FAA-3446-8FC9-AD7B8E683EE6}" srcOrd="0" destOrd="0" presId="urn:microsoft.com/office/officeart/2005/8/layout/hierarchy1"/>
    <dgm:cxn modelId="{97E2B852-05BE-3D4E-AA7B-3F1A35E8B687}" type="presParOf" srcId="{4AE01571-6379-704D-8604-C8ABF21E8DBB}" destId="{0FEFC8CB-58CB-4A43-9867-EED6738F0C0F}" srcOrd="1" destOrd="0" presId="urn:microsoft.com/office/officeart/2005/8/layout/hierarchy1"/>
    <dgm:cxn modelId="{03EBEA49-370C-6443-ABC9-C3A8F835BBD5}" type="presParOf" srcId="{17123A68-6C83-C544-9F84-F56BBB484F06}" destId="{913C72A4-3E8B-1241-9761-A44A74EB4957}" srcOrd="1" destOrd="0" presId="urn:microsoft.com/office/officeart/2005/8/layout/hierarchy1"/>
    <dgm:cxn modelId="{2FD4A54A-3F78-5242-B476-4049F8900D53}" type="presParOf" srcId="{BE0F867F-BE80-FD4F-A022-F1E0405A48F1}" destId="{800FD04D-B3AC-0B4A-955F-2E2198D77D53}" srcOrd="4" destOrd="0" presId="urn:microsoft.com/office/officeart/2005/8/layout/hierarchy1"/>
    <dgm:cxn modelId="{F34D9638-1AB7-8B40-91D8-0C4BA92A41D3}" type="presParOf" srcId="{BE0F867F-BE80-FD4F-A022-F1E0405A48F1}" destId="{128988B5-99FA-2F4E-AE71-B7EAC369A7E7}" srcOrd="5" destOrd="0" presId="urn:microsoft.com/office/officeart/2005/8/layout/hierarchy1"/>
    <dgm:cxn modelId="{A6910E76-C8BA-5A4A-AC3F-74BD6CC0FB48}" type="presParOf" srcId="{128988B5-99FA-2F4E-AE71-B7EAC369A7E7}" destId="{49809B21-A121-6949-BE32-B42D5CB61BF3}" srcOrd="0" destOrd="0" presId="urn:microsoft.com/office/officeart/2005/8/layout/hierarchy1"/>
    <dgm:cxn modelId="{35E3F1CA-F930-864D-AF75-AD726995405B}" type="presParOf" srcId="{49809B21-A121-6949-BE32-B42D5CB61BF3}" destId="{742E8093-E526-D748-A87A-DEAD1A9F1F6D}" srcOrd="0" destOrd="0" presId="urn:microsoft.com/office/officeart/2005/8/layout/hierarchy1"/>
    <dgm:cxn modelId="{FB1BB9CB-7C92-4E41-8936-ED3A96986FB8}" type="presParOf" srcId="{49809B21-A121-6949-BE32-B42D5CB61BF3}" destId="{D86CCABB-994E-2B44-9B36-549A167DC946}" srcOrd="1" destOrd="0" presId="urn:microsoft.com/office/officeart/2005/8/layout/hierarchy1"/>
    <dgm:cxn modelId="{B9E1D41F-2318-A04C-982E-99AFDDD4787A}" type="presParOf" srcId="{128988B5-99FA-2F4E-AE71-B7EAC369A7E7}" destId="{CC6967D9-B95C-CE45-A47E-91CDA0E3E445}" srcOrd="1" destOrd="0" presId="urn:microsoft.com/office/officeart/2005/8/layout/hierarchy1"/>
    <dgm:cxn modelId="{ABC2AA24-317D-3D47-A94F-424C275ED5F4}" type="presParOf" srcId="{BE0F867F-BE80-FD4F-A022-F1E0405A48F1}" destId="{201C7CC6-525A-FE42-B4FF-8C5914387024}" srcOrd="6" destOrd="0" presId="urn:microsoft.com/office/officeart/2005/8/layout/hierarchy1"/>
    <dgm:cxn modelId="{ADC2826B-A6BC-D540-BAF5-886DAA09F6DE}" type="presParOf" srcId="{BE0F867F-BE80-FD4F-A022-F1E0405A48F1}" destId="{BD934BBA-EA07-8840-90B2-9D9E5B1347F2}" srcOrd="7" destOrd="0" presId="urn:microsoft.com/office/officeart/2005/8/layout/hierarchy1"/>
    <dgm:cxn modelId="{70CA386F-0D33-B94E-A927-8DEFC82ACC48}" type="presParOf" srcId="{BD934BBA-EA07-8840-90B2-9D9E5B1347F2}" destId="{17E8D9DE-F146-0644-88B0-F97B429F2766}" srcOrd="0" destOrd="0" presId="urn:microsoft.com/office/officeart/2005/8/layout/hierarchy1"/>
    <dgm:cxn modelId="{76628A3E-3F0D-4648-9418-E8F60269195C}" type="presParOf" srcId="{17E8D9DE-F146-0644-88B0-F97B429F2766}" destId="{419941D0-E8C4-AB44-9E78-DAAEB48DEBBF}" srcOrd="0" destOrd="0" presId="urn:microsoft.com/office/officeart/2005/8/layout/hierarchy1"/>
    <dgm:cxn modelId="{F241AB42-8633-9843-A73E-438773DF58D8}" type="presParOf" srcId="{17E8D9DE-F146-0644-88B0-F97B429F2766}" destId="{6603764C-B415-664F-8885-A7DAA8CAF3E7}" srcOrd="1" destOrd="0" presId="urn:microsoft.com/office/officeart/2005/8/layout/hierarchy1"/>
    <dgm:cxn modelId="{A0E7C5B4-D220-4449-A507-F1EBF0CA3B2E}" type="presParOf" srcId="{BD934BBA-EA07-8840-90B2-9D9E5B1347F2}" destId="{B22FE223-04E0-3741-B2BD-26144A52FBF0}" srcOrd="1" destOrd="0" presId="urn:microsoft.com/office/officeart/2005/8/layout/hierarchy1"/>
    <dgm:cxn modelId="{7A12977A-71B9-1246-9F1E-2262B8623FBB}" type="presParOf" srcId="{B22FE223-04E0-3741-B2BD-26144A52FBF0}" destId="{2E4A94D1-71F0-A046-B95F-18095848F38A}" srcOrd="0" destOrd="0" presId="urn:microsoft.com/office/officeart/2005/8/layout/hierarchy1"/>
    <dgm:cxn modelId="{63B7B2C5-5877-474A-A65D-55D1B49A7FC0}" type="presParOf" srcId="{B22FE223-04E0-3741-B2BD-26144A52FBF0}" destId="{ED5C0E39-415F-9345-8AFB-31BAA119B473}" srcOrd="1" destOrd="0" presId="urn:microsoft.com/office/officeart/2005/8/layout/hierarchy1"/>
    <dgm:cxn modelId="{F836E73B-D5E8-7040-9CCD-FA95E6A9C412}" type="presParOf" srcId="{ED5C0E39-415F-9345-8AFB-31BAA119B473}" destId="{BF8EF9AE-3A03-8649-BC95-B3356DB4965E}" srcOrd="0" destOrd="0" presId="urn:microsoft.com/office/officeart/2005/8/layout/hierarchy1"/>
    <dgm:cxn modelId="{00475802-2B86-4443-B857-B6AFDCB7ABF7}" type="presParOf" srcId="{BF8EF9AE-3A03-8649-BC95-B3356DB4965E}" destId="{BED1AD82-3EAF-DA47-9563-265E07F41880}" srcOrd="0" destOrd="0" presId="urn:microsoft.com/office/officeart/2005/8/layout/hierarchy1"/>
    <dgm:cxn modelId="{797BCCEF-3AA1-E946-9235-D22A457DDDB3}" type="presParOf" srcId="{BF8EF9AE-3A03-8649-BC95-B3356DB4965E}" destId="{AD6B8219-1F5B-DA4F-B261-22B5D0551A94}" srcOrd="1" destOrd="0" presId="urn:microsoft.com/office/officeart/2005/8/layout/hierarchy1"/>
    <dgm:cxn modelId="{56930F1F-8E19-4948-B30D-82911C7158D2}" type="presParOf" srcId="{ED5C0E39-415F-9345-8AFB-31BAA119B473}" destId="{AF36FF68-65FA-3443-983A-A1AA032CA341}" srcOrd="1" destOrd="0" presId="urn:microsoft.com/office/officeart/2005/8/layout/hierarchy1"/>
    <dgm:cxn modelId="{07494B18-AE38-F54D-8273-52D30A8951F5}" type="presParOf" srcId="{B22FE223-04E0-3741-B2BD-26144A52FBF0}" destId="{F42357F4-6E12-A041-A7D6-81713E5E517B}" srcOrd="2" destOrd="0" presId="urn:microsoft.com/office/officeart/2005/8/layout/hierarchy1"/>
    <dgm:cxn modelId="{44F3A873-6EDB-CF45-9A56-489AC65DB968}" type="presParOf" srcId="{B22FE223-04E0-3741-B2BD-26144A52FBF0}" destId="{A9A1551E-CC31-A64A-B373-6E945A4DD457}" srcOrd="3" destOrd="0" presId="urn:microsoft.com/office/officeart/2005/8/layout/hierarchy1"/>
    <dgm:cxn modelId="{3E9DF692-5AD8-5A40-A05A-EDC45F0EA89E}" type="presParOf" srcId="{A9A1551E-CC31-A64A-B373-6E945A4DD457}" destId="{F43CB637-24DA-304C-BC9F-8ECEC7BECB18}" srcOrd="0" destOrd="0" presId="urn:microsoft.com/office/officeart/2005/8/layout/hierarchy1"/>
    <dgm:cxn modelId="{D1196F97-8F84-2447-849D-54ABB2A2F5D2}" type="presParOf" srcId="{F43CB637-24DA-304C-BC9F-8ECEC7BECB18}" destId="{E43BE145-21E5-5543-9A7D-46DE44FE97A7}" srcOrd="0" destOrd="0" presId="urn:microsoft.com/office/officeart/2005/8/layout/hierarchy1"/>
    <dgm:cxn modelId="{08FB8194-3A4C-234E-A777-F404D9FFA210}" type="presParOf" srcId="{F43CB637-24DA-304C-BC9F-8ECEC7BECB18}" destId="{EBC8209D-BB74-B44A-A57A-C51ABEDBBAE8}" srcOrd="1" destOrd="0" presId="urn:microsoft.com/office/officeart/2005/8/layout/hierarchy1"/>
    <dgm:cxn modelId="{20596F96-4F67-4F4E-BE45-AA8F62EC95ED}" type="presParOf" srcId="{A9A1551E-CC31-A64A-B373-6E945A4DD457}" destId="{C466FE0B-24A7-E64D-A09B-9F9133A03D07}" srcOrd="1" destOrd="0" presId="urn:microsoft.com/office/officeart/2005/8/layout/hierarchy1"/>
    <dgm:cxn modelId="{E399E175-D7DC-674E-ABD6-858078CAF656}" type="presParOf" srcId="{C466FE0B-24A7-E64D-A09B-9F9133A03D07}" destId="{1F5FFC55-2839-634C-8F0C-96EACF5BE3CB}" srcOrd="0" destOrd="0" presId="urn:microsoft.com/office/officeart/2005/8/layout/hierarchy1"/>
    <dgm:cxn modelId="{578D2ABF-FADB-EF48-91D3-23D452F7CE60}" type="presParOf" srcId="{C466FE0B-24A7-E64D-A09B-9F9133A03D07}" destId="{85A5D7ED-B644-F14F-8652-BFCF9A5C48F9}" srcOrd="1" destOrd="0" presId="urn:microsoft.com/office/officeart/2005/8/layout/hierarchy1"/>
    <dgm:cxn modelId="{646AA1EA-BC84-7943-8ADC-382C503B149C}" type="presParOf" srcId="{85A5D7ED-B644-F14F-8652-BFCF9A5C48F9}" destId="{00D8B2B2-0CBF-7547-A721-EF848954EC8A}" srcOrd="0" destOrd="0" presId="urn:microsoft.com/office/officeart/2005/8/layout/hierarchy1"/>
    <dgm:cxn modelId="{F74AE1DE-4E34-C84C-AA54-83F9DC3B2898}" type="presParOf" srcId="{00D8B2B2-0CBF-7547-A721-EF848954EC8A}" destId="{6DF542D9-B5F6-214E-9CDE-F0A47E3A8ABC}" srcOrd="0" destOrd="0" presId="urn:microsoft.com/office/officeart/2005/8/layout/hierarchy1"/>
    <dgm:cxn modelId="{4DD32D70-9D5D-E341-AB33-67A8146FB807}" type="presParOf" srcId="{00D8B2B2-0CBF-7547-A721-EF848954EC8A}" destId="{2246CDBD-2CA8-A34C-A89B-E32ACB07E97A}" srcOrd="1" destOrd="0" presId="urn:microsoft.com/office/officeart/2005/8/layout/hierarchy1"/>
    <dgm:cxn modelId="{AE604864-15EC-6C49-9C15-0960378F09B2}" type="presParOf" srcId="{85A5D7ED-B644-F14F-8652-BFCF9A5C48F9}" destId="{3665192D-6737-1040-9177-871885CEF638}" srcOrd="1" destOrd="0" presId="urn:microsoft.com/office/officeart/2005/8/layout/hierarchy1"/>
    <dgm:cxn modelId="{D66C7FE8-884E-AB40-8E74-401E128CD225}" type="presParOf" srcId="{C466FE0B-24A7-E64D-A09B-9F9133A03D07}" destId="{9541F663-17CE-1449-B545-4E9F3C558C3A}" srcOrd="2" destOrd="0" presId="urn:microsoft.com/office/officeart/2005/8/layout/hierarchy1"/>
    <dgm:cxn modelId="{150B8779-0CDB-0441-B216-2A217287094E}" type="presParOf" srcId="{C466FE0B-24A7-E64D-A09B-9F9133A03D07}" destId="{83EE79AE-9386-864F-93A5-0F883745028F}" srcOrd="3" destOrd="0" presId="urn:microsoft.com/office/officeart/2005/8/layout/hierarchy1"/>
    <dgm:cxn modelId="{5CEFA73D-66AE-CB4C-A52F-9A77BC3C8727}" type="presParOf" srcId="{83EE79AE-9386-864F-93A5-0F883745028F}" destId="{429B9511-00B5-5B46-A00E-621F9A4D5014}" srcOrd="0" destOrd="0" presId="urn:microsoft.com/office/officeart/2005/8/layout/hierarchy1"/>
    <dgm:cxn modelId="{62588F59-47F2-6C4C-961A-BEFAB9340587}" type="presParOf" srcId="{429B9511-00B5-5B46-A00E-621F9A4D5014}" destId="{7591B2A4-9F4B-F245-820A-E182736ED0B3}" srcOrd="0" destOrd="0" presId="urn:microsoft.com/office/officeart/2005/8/layout/hierarchy1"/>
    <dgm:cxn modelId="{05A76CFC-072B-D542-B834-90FF81772810}" type="presParOf" srcId="{429B9511-00B5-5B46-A00E-621F9A4D5014}" destId="{9152FE1E-3F9F-1945-845B-196FD4FE9E7F}" srcOrd="1" destOrd="0" presId="urn:microsoft.com/office/officeart/2005/8/layout/hierarchy1"/>
    <dgm:cxn modelId="{42E0EA1E-3576-204A-8F82-B8708DC537E2}" type="presParOf" srcId="{83EE79AE-9386-864F-93A5-0F883745028F}" destId="{52AA974E-0B14-7440-B0B8-11CBFA575269}" srcOrd="1" destOrd="0" presId="urn:microsoft.com/office/officeart/2005/8/layout/hierarchy1"/>
    <dgm:cxn modelId="{560315DD-FF86-7745-B93E-56F856C6AC5E}" type="presParOf" srcId="{B22FE223-04E0-3741-B2BD-26144A52FBF0}" destId="{BA61A876-7050-3746-8DAE-0686A0FD0957}" srcOrd="4" destOrd="0" presId="urn:microsoft.com/office/officeart/2005/8/layout/hierarchy1"/>
    <dgm:cxn modelId="{ED53BEEC-3E98-3349-9117-A31C809CFDF6}" type="presParOf" srcId="{B22FE223-04E0-3741-B2BD-26144A52FBF0}" destId="{7E1C010A-E642-0444-8F19-1706B4B1F542}" srcOrd="5" destOrd="0" presId="urn:microsoft.com/office/officeart/2005/8/layout/hierarchy1"/>
    <dgm:cxn modelId="{C71320DD-C903-A14D-A700-FA9E2D1DF57B}" type="presParOf" srcId="{7E1C010A-E642-0444-8F19-1706B4B1F542}" destId="{9A87F0FC-C76A-AB43-AA0B-DF4820D9F426}" srcOrd="0" destOrd="0" presId="urn:microsoft.com/office/officeart/2005/8/layout/hierarchy1"/>
    <dgm:cxn modelId="{49C61C44-7488-0147-873C-915DBDFE72A5}" type="presParOf" srcId="{9A87F0FC-C76A-AB43-AA0B-DF4820D9F426}" destId="{05D36543-49E4-934D-B25C-1B6526CA4C89}" srcOrd="0" destOrd="0" presId="urn:microsoft.com/office/officeart/2005/8/layout/hierarchy1"/>
    <dgm:cxn modelId="{40112C75-BAEF-604C-8F79-B612FF20EDBB}" type="presParOf" srcId="{9A87F0FC-C76A-AB43-AA0B-DF4820D9F426}" destId="{76B33B1D-4CA5-544F-BF28-B308B507EF10}" srcOrd="1" destOrd="0" presId="urn:microsoft.com/office/officeart/2005/8/layout/hierarchy1"/>
    <dgm:cxn modelId="{B2B623E0-A9CE-564F-82CF-FCA43B9BA899}" type="presParOf" srcId="{7E1C010A-E642-0444-8F19-1706B4B1F542}" destId="{70331356-C91A-A344-8A29-46B67D0921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Animal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Dog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Cat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3"/>
      <dgm:spPr/>
    </dgm:pt>
    <dgm:pt modelId="{6786A0B3-E715-D444-B7D8-118552E8E98F}" type="pres">
      <dgm:prSet presAssocID="{B7653973-D49C-7B4C-83D1-4283EEE156D6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1" presStyleCnt="3"/>
      <dgm:spPr/>
    </dgm:pt>
    <dgm:pt modelId="{AAD4844B-E0A8-BE4E-9F97-853BA9C0EAB1}" type="pres">
      <dgm:prSet presAssocID="{E03DBFA5-2BF1-3E4B-ADF4-65409B355171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2" presStyleCnt="3"/>
      <dgm:spPr/>
    </dgm:pt>
    <dgm:pt modelId="{ED876AE6-7C55-A345-AD48-BB0567142D5B}" type="pres">
      <dgm:prSet presAssocID="{DA245E03-5CA3-D74F-8E6E-C0267474641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</dgm:ptLst>
  <dgm:cxnLst>
    <dgm:cxn modelId="{5D460F40-F847-CA46-8232-F5B1581678F7}" type="presOf" srcId="{DA245E03-5CA3-D74F-8E6E-C02674746416}" destId="{ED876AE6-7C55-A345-AD48-BB0567142D5B}" srcOrd="0" destOrd="0" presId="urn:microsoft.com/office/officeart/2005/8/layout/hierarchy1"/>
    <dgm:cxn modelId="{E0C09678-CCE3-2E4A-A084-A3ED6A1004DC}" type="presOf" srcId="{A1518930-AD5E-644F-A92E-9D017A6BB90F}" destId="{8FDB1F34-B825-DC46-9AFA-225E07D727BF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D39972F1-BB84-3946-B467-80B3E2E438CC}" srcId="{AFE0BF63-6AD6-7B47-A707-EFF0308A9789}" destId="{DA245E03-5CA3-D74F-8E6E-C02674746416}" srcOrd="2" destOrd="0" parTransId="{C043BD83-4B95-FA42-8910-BFCE8A711ED4}" sibTransId="{7CD25AC2-2E4A-0C4A-8106-787B023869EE}"/>
    <dgm:cxn modelId="{C3890604-8C15-DD4F-A538-06AB8547E9F2}" srcId="{AFE0BF63-6AD6-7B47-A707-EFF0308A9789}" destId="{E03DBFA5-2BF1-3E4B-ADF4-65409B355171}" srcOrd="1" destOrd="0" parTransId="{3CCBE6F7-E7FC-1F47-BCF6-68E8E2D52C40}" sibTransId="{418DC5EC-4591-844B-BBD1-354622345FBF}"/>
    <dgm:cxn modelId="{CC3E5E2C-D7B8-5442-8122-93529D3CB5D6}" type="presOf" srcId="{3CCBE6F7-E7FC-1F47-BCF6-68E8E2D52C40}" destId="{8BF31CB5-B47B-174E-B65F-3A712FD96A4A}" srcOrd="0" destOrd="0" presId="urn:microsoft.com/office/officeart/2005/8/layout/hierarchy1"/>
    <dgm:cxn modelId="{DB3562D2-46B2-FC40-8023-FF4E84BE0EDD}" type="presOf" srcId="{DDBB0BD6-72A4-1A49-96F4-101AC088E3A9}" destId="{9826EB60-F762-3C4B-BB42-023C93E94658}" srcOrd="0" destOrd="0" presId="urn:microsoft.com/office/officeart/2005/8/layout/hierarchy1"/>
    <dgm:cxn modelId="{2D47E17A-C5B8-D64F-81AC-2D862EC96213}" type="presOf" srcId="{B7653973-D49C-7B4C-83D1-4283EEE156D6}" destId="{6786A0B3-E715-D444-B7D8-118552E8E98F}" srcOrd="0" destOrd="0" presId="urn:microsoft.com/office/officeart/2005/8/layout/hierarchy1"/>
    <dgm:cxn modelId="{269E6B81-514E-344A-8717-54AB9BC33B62}" type="presOf" srcId="{AFE0BF63-6AD6-7B47-A707-EFF0308A9789}" destId="{5EB3D2BB-E21D-3146-B21B-70DA44BF6C00}" srcOrd="0" destOrd="0" presId="urn:microsoft.com/office/officeart/2005/8/layout/hierarchy1"/>
    <dgm:cxn modelId="{64DB2F07-B11A-EE41-B5D9-FA871EBF3DF5}" type="presOf" srcId="{E03DBFA5-2BF1-3E4B-ADF4-65409B355171}" destId="{AAD4844B-E0A8-BE4E-9F97-853BA9C0EAB1}" srcOrd="0" destOrd="0" presId="urn:microsoft.com/office/officeart/2005/8/layout/hierarchy1"/>
    <dgm:cxn modelId="{554D9D1F-426A-1C47-9565-BB256D505D2D}" type="presOf" srcId="{C043BD83-4B95-FA42-8910-BFCE8A711ED4}" destId="{6A1C51CE-8B85-714F-AB05-6029DB2A227F}" srcOrd="0" destOrd="0" presId="urn:microsoft.com/office/officeart/2005/8/layout/hierarchy1"/>
    <dgm:cxn modelId="{5018C015-BD4D-5147-8A70-B9907818E17A}" type="presParOf" srcId="{9826EB60-F762-3C4B-BB42-023C93E94658}" destId="{7E1D62BE-C50D-7C4B-B567-894F4A6A47EA}" srcOrd="0" destOrd="0" presId="urn:microsoft.com/office/officeart/2005/8/layout/hierarchy1"/>
    <dgm:cxn modelId="{9D57E206-0005-9040-99E9-F80CC20DCD03}" type="presParOf" srcId="{7E1D62BE-C50D-7C4B-B567-894F4A6A47EA}" destId="{B50AEEDA-EAA2-4647-81A5-1888C9070BE5}" srcOrd="0" destOrd="0" presId="urn:microsoft.com/office/officeart/2005/8/layout/hierarchy1"/>
    <dgm:cxn modelId="{2516AF97-93A1-074D-BC79-DEAD7C8AADCC}" type="presParOf" srcId="{B50AEEDA-EAA2-4647-81A5-1888C9070BE5}" destId="{FE36A13A-ABCC-9345-9413-0EFC78BB8C25}" srcOrd="0" destOrd="0" presId="urn:microsoft.com/office/officeart/2005/8/layout/hierarchy1"/>
    <dgm:cxn modelId="{6403EAEA-4E9C-B545-9205-47EF33C29A43}" type="presParOf" srcId="{B50AEEDA-EAA2-4647-81A5-1888C9070BE5}" destId="{5EB3D2BB-E21D-3146-B21B-70DA44BF6C00}" srcOrd="1" destOrd="0" presId="urn:microsoft.com/office/officeart/2005/8/layout/hierarchy1"/>
    <dgm:cxn modelId="{E159076F-7CAF-3142-B253-EB1A016651D2}" type="presParOf" srcId="{7E1D62BE-C50D-7C4B-B567-894F4A6A47EA}" destId="{0EA7EB9B-52AB-0040-927A-0C505C096254}" srcOrd="1" destOrd="0" presId="urn:microsoft.com/office/officeart/2005/8/layout/hierarchy1"/>
    <dgm:cxn modelId="{1037E669-A00F-034B-AAA9-121222E0FF2D}" type="presParOf" srcId="{0EA7EB9B-52AB-0040-927A-0C505C096254}" destId="{8FDB1F34-B825-DC46-9AFA-225E07D727BF}" srcOrd="0" destOrd="0" presId="urn:microsoft.com/office/officeart/2005/8/layout/hierarchy1"/>
    <dgm:cxn modelId="{DDF5BF26-B647-AC49-8650-638A7F39523A}" type="presParOf" srcId="{0EA7EB9B-52AB-0040-927A-0C505C096254}" destId="{4153252D-36F3-4748-8466-258CA02B416A}" srcOrd="1" destOrd="0" presId="urn:microsoft.com/office/officeart/2005/8/layout/hierarchy1"/>
    <dgm:cxn modelId="{7D851745-72A0-3447-9698-606E5C0D1086}" type="presParOf" srcId="{4153252D-36F3-4748-8466-258CA02B416A}" destId="{444DD880-E547-2C4B-943D-5D83C48666CA}" srcOrd="0" destOrd="0" presId="urn:microsoft.com/office/officeart/2005/8/layout/hierarchy1"/>
    <dgm:cxn modelId="{95181AE6-1F38-3042-9076-15F1FD30749A}" type="presParOf" srcId="{444DD880-E547-2C4B-943D-5D83C48666CA}" destId="{4EAFEFF8-DDE2-624B-8F75-083AD0B3427B}" srcOrd="0" destOrd="0" presId="urn:microsoft.com/office/officeart/2005/8/layout/hierarchy1"/>
    <dgm:cxn modelId="{D4400995-767E-FE4A-8029-A724462962CF}" type="presParOf" srcId="{444DD880-E547-2C4B-943D-5D83C48666CA}" destId="{6786A0B3-E715-D444-B7D8-118552E8E98F}" srcOrd="1" destOrd="0" presId="urn:microsoft.com/office/officeart/2005/8/layout/hierarchy1"/>
    <dgm:cxn modelId="{7FA0519A-098B-9B45-A8C9-50F44C2E2796}" type="presParOf" srcId="{4153252D-36F3-4748-8466-258CA02B416A}" destId="{6FE233EC-C7AD-3242-BD01-E8F472C9BA55}" srcOrd="1" destOrd="0" presId="urn:microsoft.com/office/officeart/2005/8/layout/hierarchy1"/>
    <dgm:cxn modelId="{FF8BD0D5-A04E-A340-9B9A-1895396A961F}" type="presParOf" srcId="{0EA7EB9B-52AB-0040-927A-0C505C096254}" destId="{8BF31CB5-B47B-174E-B65F-3A712FD96A4A}" srcOrd="2" destOrd="0" presId="urn:microsoft.com/office/officeart/2005/8/layout/hierarchy1"/>
    <dgm:cxn modelId="{9C137490-425F-4B46-A2A5-C86296CB15C3}" type="presParOf" srcId="{0EA7EB9B-52AB-0040-927A-0C505C096254}" destId="{51CCAFAC-D181-814B-8EFA-F0A78F6E2CD0}" srcOrd="3" destOrd="0" presId="urn:microsoft.com/office/officeart/2005/8/layout/hierarchy1"/>
    <dgm:cxn modelId="{8AB8AA52-60E6-FB4B-92B8-4C6A8FF7627A}" type="presParOf" srcId="{51CCAFAC-D181-814B-8EFA-F0A78F6E2CD0}" destId="{919876CE-9982-D943-9605-2842737AEAB2}" srcOrd="0" destOrd="0" presId="urn:microsoft.com/office/officeart/2005/8/layout/hierarchy1"/>
    <dgm:cxn modelId="{07D1CE15-A431-C941-B5D4-FD12E938D59B}" type="presParOf" srcId="{919876CE-9982-D943-9605-2842737AEAB2}" destId="{CC5CE2E5-3730-D144-98BD-1F1345DFA00F}" srcOrd="0" destOrd="0" presId="urn:microsoft.com/office/officeart/2005/8/layout/hierarchy1"/>
    <dgm:cxn modelId="{682BC7E5-B3A8-5B4F-A682-3644350E24AD}" type="presParOf" srcId="{919876CE-9982-D943-9605-2842737AEAB2}" destId="{AAD4844B-E0A8-BE4E-9F97-853BA9C0EAB1}" srcOrd="1" destOrd="0" presId="urn:microsoft.com/office/officeart/2005/8/layout/hierarchy1"/>
    <dgm:cxn modelId="{3C6054EC-98EA-6749-9DA1-EDEB2C455475}" type="presParOf" srcId="{51CCAFAC-D181-814B-8EFA-F0A78F6E2CD0}" destId="{471310CB-DFC7-F544-9B01-76D63E1F888A}" srcOrd="1" destOrd="0" presId="urn:microsoft.com/office/officeart/2005/8/layout/hierarchy1"/>
    <dgm:cxn modelId="{5A17A537-7D92-0A43-8675-CFC1842BDD18}" type="presParOf" srcId="{0EA7EB9B-52AB-0040-927A-0C505C096254}" destId="{6A1C51CE-8B85-714F-AB05-6029DB2A227F}" srcOrd="4" destOrd="0" presId="urn:microsoft.com/office/officeart/2005/8/layout/hierarchy1"/>
    <dgm:cxn modelId="{A4BFC277-9C45-CB40-90C4-153C207DF380}" type="presParOf" srcId="{0EA7EB9B-52AB-0040-927A-0C505C096254}" destId="{44233A65-DC03-FB42-AB14-23117557E191}" srcOrd="5" destOrd="0" presId="urn:microsoft.com/office/officeart/2005/8/layout/hierarchy1"/>
    <dgm:cxn modelId="{F728B146-D5FA-D242-96CE-3C87D104EDC8}" type="presParOf" srcId="{44233A65-DC03-FB42-AB14-23117557E191}" destId="{A55A8969-8094-F445-9A0F-58DC471CFE2E}" srcOrd="0" destOrd="0" presId="urn:microsoft.com/office/officeart/2005/8/layout/hierarchy1"/>
    <dgm:cxn modelId="{9BDB85E5-6B5A-1B40-8D92-70FA7327D65F}" type="presParOf" srcId="{A55A8969-8094-F445-9A0F-58DC471CFE2E}" destId="{88D95334-A307-D547-9761-9D4A138F7E94}" srcOrd="0" destOrd="0" presId="urn:microsoft.com/office/officeart/2005/8/layout/hierarchy1"/>
    <dgm:cxn modelId="{1C064992-966D-4A4B-A0DF-77DAB79685FC}" type="presParOf" srcId="{A55A8969-8094-F445-9A0F-58DC471CFE2E}" destId="{ED876AE6-7C55-A345-AD48-BB0567142D5B}" srcOrd="1" destOrd="0" presId="urn:microsoft.com/office/officeart/2005/8/layout/hierarchy1"/>
    <dgm:cxn modelId="{F57BCD0C-6E61-1840-BD0E-8A967D707710}" type="presParOf" srcId="{44233A65-DC03-FB42-AB14-23117557E191}" destId="{635EE5E5-AB3C-714A-ABF1-3A9385B0B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0BD6-72A4-1A49-96F4-101AC088E3A9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0BF63-6AD6-7B47-A707-EFF0308A9789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23E36E11-7FEF-6944-A0A6-7861A191D2F6}" type="parTrans" cxnId="{4C8A7221-CD58-6644-ACE1-9886E18EB644}">
      <dgm:prSet/>
      <dgm:spPr/>
      <dgm:t>
        <a:bodyPr/>
        <a:lstStyle/>
        <a:p>
          <a:endParaRPr lang="en-US"/>
        </a:p>
      </dgm:t>
    </dgm:pt>
    <dgm:pt modelId="{CCF7C1F9-2447-F341-9567-A17167B0B758}" type="sibTrans" cxnId="{4C8A7221-CD58-6644-ACE1-9886E18EB644}">
      <dgm:prSet/>
      <dgm:spPr/>
      <dgm:t>
        <a:bodyPr/>
        <a:lstStyle/>
        <a:p>
          <a:endParaRPr lang="en-US"/>
        </a:p>
      </dgm:t>
    </dgm:pt>
    <dgm:pt modelId="{B7653973-D49C-7B4C-83D1-4283EEE156D6}">
      <dgm:prSet phldrT="[Text]"/>
      <dgm:spPr/>
      <dgm:t>
        <a:bodyPr/>
        <a:lstStyle/>
        <a:p>
          <a:r>
            <a:rPr lang="en-US" dirty="0" smtClean="0"/>
            <a:t>Number</a:t>
          </a:r>
          <a:endParaRPr lang="en-US" dirty="0"/>
        </a:p>
      </dgm:t>
    </dgm:pt>
    <dgm:pt modelId="{A1518930-AD5E-644F-A92E-9D017A6BB90F}" type="parTrans" cxnId="{79825742-964B-974A-BB15-D47CA876D43E}">
      <dgm:prSet/>
      <dgm:spPr/>
      <dgm:t>
        <a:bodyPr/>
        <a:lstStyle/>
        <a:p>
          <a:endParaRPr lang="en-US"/>
        </a:p>
      </dgm:t>
    </dgm:pt>
    <dgm:pt modelId="{E6236A15-E5B1-464E-8C1E-7B8119B272F6}" type="sibTrans" cxnId="{79825742-964B-974A-BB15-D47CA876D43E}">
      <dgm:prSet/>
      <dgm:spPr/>
      <dgm:t>
        <a:bodyPr/>
        <a:lstStyle/>
        <a:p>
          <a:endParaRPr lang="en-US"/>
        </a:p>
      </dgm:t>
    </dgm:pt>
    <dgm:pt modelId="{E03DBFA5-2BF1-3E4B-ADF4-65409B355171}">
      <dgm:prSet phldrT="[Text]"/>
      <dgm:spPr/>
      <dgm:t>
        <a:bodyPr/>
        <a:lstStyle/>
        <a:p>
          <a:r>
            <a:rPr lang="en-US" dirty="0" smtClean="0"/>
            <a:t>Array</a:t>
          </a:r>
          <a:endParaRPr lang="en-US" dirty="0"/>
        </a:p>
      </dgm:t>
    </dgm:pt>
    <dgm:pt modelId="{3CCBE6F7-E7FC-1F47-BCF6-68E8E2D52C40}" type="parTrans" cxnId="{C3890604-8C15-DD4F-A538-06AB8547E9F2}">
      <dgm:prSet/>
      <dgm:spPr/>
      <dgm:t>
        <a:bodyPr/>
        <a:lstStyle/>
        <a:p>
          <a:endParaRPr lang="en-US"/>
        </a:p>
      </dgm:t>
    </dgm:pt>
    <dgm:pt modelId="{418DC5EC-4591-844B-BBD1-354622345FBF}" type="sibTrans" cxnId="{C3890604-8C15-DD4F-A538-06AB8547E9F2}">
      <dgm:prSet/>
      <dgm:spPr/>
      <dgm:t>
        <a:bodyPr/>
        <a:lstStyle/>
        <a:p>
          <a:endParaRPr lang="en-US"/>
        </a:p>
      </dgm:t>
    </dgm:pt>
    <dgm:pt modelId="{DA245E03-5CA3-D74F-8E6E-C02674746416}">
      <dgm:prSet phldrT="[Text]"/>
      <dgm:spPr/>
      <dgm:t>
        <a:bodyPr/>
        <a:lstStyle/>
        <a:p>
          <a:r>
            <a:rPr lang="en-US" dirty="0" smtClean="0"/>
            <a:t>Function</a:t>
          </a:r>
          <a:endParaRPr lang="en-US" dirty="0"/>
        </a:p>
      </dgm:t>
    </dgm:pt>
    <dgm:pt modelId="{C043BD83-4B95-FA42-8910-BFCE8A711ED4}" type="parTrans" cxnId="{D39972F1-BB84-3946-B467-80B3E2E438CC}">
      <dgm:prSet/>
      <dgm:spPr/>
      <dgm:t>
        <a:bodyPr/>
        <a:lstStyle/>
        <a:p>
          <a:endParaRPr lang="en-US"/>
        </a:p>
      </dgm:t>
    </dgm:pt>
    <dgm:pt modelId="{7CD25AC2-2E4A-0C4A-8106-787B023869EE}" type="sibTrans" cxnId="{D39972F1-BB84-3946-B467-80B3E2E438CC}">
      <dgm:prSet/>
      <dgm:spPr/>
      <dgm:t>
        <a:bodyPr/>
        <a:lstStyle/>
        <a:p>
          <a:endParaRPr lang="en-US"/>
        </a:p>
      </dgm:t>
    </dgm:pt>
    <dgm:pt modelId="{D4925F4D-FF3D-3243-80C3-D054CE0D15F4}">
      <dgm:prSet phldrT="[Text]"/>
      <dgm:spPr/>
      <dgm:t>
        <a:bodyPr/>
        <a:lstStyle/>
        <a:p>
          <a:r>
            <a:rPr lang="en-US" smtClean="0"/>
            <a:t>Date</a:t>
          </a:r>
          <a:endParaRPr lang="en-US" dirty="0"/>
        </a:p>
      </dgm:t>
    </dgm:pt>
    <dgm:pt modelId="{C2A9FC4E-27E2-9049-88F1-78353E998057}" type="parTrans" cxnId="{54F07053-4D6F-C14A-9B6E-41BDB1F844FA}">
      <dgm:prSet/>
      <dgm:spPr/>
      <dgm:t>
        <a:bodyPr/>
        <a:lstStyle/>
        <a:p>
          <a:endParaRPr lang="en-US"/>
        </a:p>
      </dgm:t>
    </dgm:pt>
    <dgm:pt modelId="{33331A55-4AF0-2F4D-8FC0-927D2CA6DC35}" type="sibTrans" cxnId="{54F07053-4D6F-C14A-9B6E-41BDB1F844FA}">
      <dgm:prSet/>
      <dgm:spPr/>
      <dgm:t>
        <a:bodyPr/>
        <a:lstStyle/>
        <a:p>
          <a:endParaRPr lang="en-US"/>
        </a:p>
      </dgm:t>
    </dgm:pt>
    <dgm:pt modelId="{E18B05CB-7BD1-E44B-BD40-EA7DA4541957}">
      <dgm:prSet phldrT="[Text]"/>
      <dgm:spPr/>
      <dgm:t>
        <a:bodyPr/>
        <a:lstStyle/>
        <a:p>
          <a:r>
            <a:rPr lang="en-US" dirty="0" smtClean="0"/>
            <a:t>String</a:t>
          </a:r>
          <a:endParaRPr lang="en-US" dirty="0"/>
        </a:p>
      </dgm:t>
    </dgm:pt>
    <dgm:pt modelId="{39123283-88A1-034F-9DE6-C32900A40568}" type="parTrans" cxnId="{77C6F21F-7FF1-B341-9EC6-8A51268EBD70}">
      <dgm:prSet/>
      <dgm:spPr/>
      <dgm:t>
        <a:bodyPr/>
        <a:lstStyle/>
        <a:p>
          <a:endParaRPr lang="en-US"/>
        </a:p>
      </dgm:t>
    </dgm:pt>
    <dgm:pt modelId="{B98F3DA4-85A3-B844-A4F6-B62106FEC6D1}" type="sibTrans" cxnId="{77C6F21F-7FF1-B341-9EC6-8A51268EBD70}">
      <dgm:prSet/>
      <dgm:spPr/>
      <dgm:t>
        <a:bodyPr/>
        <a:lstStyle/>
        <a:p>
          <a:endParaRPr lang="en-US"/>
        </a:p>
      </dgm:t>
    </dgm:pt>
    <dgm:pt modelId="{9826EB60-F762-3C4B-BB42-023C93E94658}" type="pres">
      <dgm:prSet presAssocID="{DDBB0BD6-72A4-1A49-96F4-101AC088E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1D62BE-C50D-7C4B-B567-894F4A6A47EA}" type="pres">
      <dgm:prSet presAssocID="{AFE0BF63-6AD6-7B47-A707-EFF0308A9789}" presName="hierRoot1" presStyleCnt="0"/>
      <dgm:spPr/>
    </dgm:pt>
    <dgm:pt modelId="{B50AEEDA-EAA2-4647-81A5-1888C9070BE5}" type="pres">
      <dgm:prSet presAssocID="{AFE0BF63-6AD6-7B47-A707-EFF0308A9789}" presName="composite" presStyleCnt="0"/>
      <dgm:spPr/>
    </dgm:pt>
    <dgm:pt modelId="{FE36A13A-ABCC-9345-9413-0EFC78BB8C25}" type="pres">
      <dgm:prSet presAssocID="{AFE0BF63-6AD6-7B47-A707-EFF0308A9789}" presName="background" presStyleLbl="node0" presStyleIdx="0" presStyleCnt="1"/>
      <dgm:spPr/>
    </dgm:pt>
    <dgm:pt modelId="{5EB3D2BB-E21D-3146-B21B-70DA44BF6C00}" type="pres">
      <dgm:prSet presAssocID="{AFE0BF63-6AD6-7B47-A707-EFF0308A978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7EB9B-52AB-0040-927A-0C505C096254}" type="pres">
      <dgm:prSet presAssocID="{AFE0BF63-6AD6-7B47-A707-EFF0308A9789}" presName="hierChild2" presStyleCnt="0"/>
      <dgm:spPr/>
    </dgm:pt>
    <dgm:pt modelId="{8FDB1F34-B825-DC46-9AFA-225E07D727BF}" type="pres">
      <dgm:prSet presAssocID="{A1518930-AD5E-644F-A92E-9D017A6BB90F}" presName="Name10" presStyleLbl="parChTrans1D2" presStyleIdx="0" presStyleCnt="5"/>
      <dgm:spPr/>
      <dgm:t>
        <a:bodyPr/>
        <a:lstStyle/>
        <a:p>
          <a:endParaRPr lang="en-US"/>
        </a:p>
      </dgm:t>
    </dgm:pt>
    <dgm:pt modelId="{4153252D-36F3-4748-8466-258CA02B416A}" type="pres">
      <dgm:prSet presAssocID="{B7653973-D49C-7B4C-83D1-4283EEE156D6}" presName="hierRoot2" presStyleCnt="0"/>
      <dgm:spPr/>
    </dgm:pt>
    <dgm:pt modelId="{444DD880-E547-2C4B-943D-5D83C48666CA}" type="pres">
      <dgm:prSet presAssocID="{B7653973-D49C-7B4C-83D1-4283EEE156D6}" presName="composite2" presStyleCnt="0"/>
      <dgm:spPr/>
    </dgm:pt>
    <dgm:pt modelId="{4EAFEFF8-DDE2-624B-8F75-083AD0B3427B}" type="pres">
      <dgm:prSet presAssocID="{B7653973-D49C-7B4C-83D1-4283EEE156D6}" presName="background2" presStyleLbl="node2" presStyleIdx="0" presStyleCnt="5"/>
      <dgm:spPr/>
    </dgm:pt>
    <dgm:pt modelId="{6786A0B3-E715-D444-B7D8-118552E8E98F}" type="pres">
      <dgm:prSet presAssocID="{B7653973-D49C-7B4C-83D1-4283EEE156D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233EC-C7AD-3242-BD01-E8F472C9BA55}" type="pres">
      <dgm:prSet presAssocID="{B7653973-D49C-7B4C-83D1-4283EEE156D6}" presName="hierChild3" presStyleCnt="0"/>
      <dgm:spPr/>
    </dgm:pt>
    <dgm:pt modelId="{6F232BB9-0815-E348-9ACA-BBA1D2F6663E}" type="pres">
      <dgm:prSet presAssocID="{39123283-88A1-034F-9DE6-C32900A40568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F586AB5-16D6-BC41-A08D-5C4AE7E752C1}" type="pres">
      <dgm:prSet presAssocID="{E18B05CB-7BD1-E44B-BD40-EA7DA4541957}" presName="hierRoot2" presStyleCnt="0"/>
      <dgm:spPr/>
    </dgm:pt>
    <dgm:pt modelId="{A60F5A78-5A3C-EF4A-8A94-46C333246A7E}" type="pres">
      <dgm:prSet presAssocID="{E18B05CB-7BD1-E44B-BD40-EA7DA4541957}" presName="composite2" presStyleCnt="0"/>
      <dgm:spPr/>
    </dgm:pt>
    <dgm:pt modelId="{6E1ADFB5-DBFE-CB44-86B5-9F7E97739704}" type="pres">
      <dgm:prSet presAssocID="{E18B05CB-7BD1-E44B-BD40-EA7DA4541957}" presName="background2" presStyleLbl="node2" presStyleIdx="1" presStyleCnt="5"/>
      <dgm:spPr/>
    </dgm:pt>
    <dgm:pt modelId="{BC2ABE61-E56F-6345-AA5B-F2C7A52B2959}" type="pres">
      <dgm:prSet presAssocID="{E18B05CB-7BD1-E44B-BD40-EA7DA4541957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3B43E-24A8-E14D-AF11-A8FE2824AB70}" type="pres">
      <dgm:prSet presAssocID="{E18B05CB-7BD1-E44B-BD40-EA7DA4541957}" presName="hierChild3" presStyleCnt="0"/>
      <dgm:spPr/>
    </dgm:pt>
    <dgm:pt modelId="{8BF31CB5-B47B-174E-B65F-3A712FD96A4A}" type="pres">
      <dgm:prSet presAssocID="{3CCBE6F7-E7FC-1F47-BCF6-68E8E2D52C40}" presName="Name10" presStyleLbl="parChTrans1D2" presStyleIdx="2" presStyleCnt="5"/>
      <dgm:spPr/>
      <dgm:t>
        <a:bodyPr/>
        <a:lstStyle/>
        <a:p>
          <a:endParaRPr lang="en-US"/>
        </a:p>
      </dgm:t>
    </dgm:pt>
    <dgm:pt modelId="{51CCAFAC-D181-814B-8EFA-F0A78F6E2CD0}" type="pres">
      <dgm:prSet presAssocID="{E03DBFA5-2BF1-3E4B-ADF4-65409B355171}" presName="hierRoot2" presStyleCnt="0"/>
      <dgm:spPr/>
    </dgm:pt>
    <dgm:pt modelId="{919876CE-9982-D943-9605-2842737AEAB2}" type="pres">
      <dgm:prSet presAssocID="{E03DBFA5-2BF1-3E4B-ADF4-65409B355171}" presName="composite2" presStyleCnt="0"/>
      <dgm:spPr/>
    </dgm:pt>
    <dgm:pt modelId="{CC5CE2E5-3730-D144-98BD-1F1345DFA00F}" type="pres">
      <dgm:prSet presAssocID="{E03DBFA5-2BF1-3E4B-ADF4-65409B355171}" presName="background2" presStyleLbl="node2" presStyleIdx="2" presStyleCnt="5"/>
      <dgm:spPr/>
    </dgm:pt>
    <dgm:pt modelId="{AAD4844B-E0A8-BE4E-9F97-853BA9C0EAB1}" type="pres">
      <dgm:prSet presAssocID="{E03DBFA5-2BF1-3E4B-ADF4-65409B355171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1310CB-DFC7-F544-9B01-76D63E1F888A}" type="pres">
      <dgm:prSet presAssocID="{E03DBFA5-2BF1-3E4B-ADF4-65409B355171}" presName="hierChild3" presStyleCnt="0"/>
      <dgm:spPr/>
    </dgm:pt>
    <dgm:pt modelId="{6A1C51CE-8B85-714F-AB05-6029DB2A227F}" type="pres">
      <dgm:prSet presAssocID="{C043BD83-4B95-FA42-8910-BFCE8A711ED4}" presName="Name10" presStyleLbl="parChTrans1D2" presStyleIdx="3" presStyleCnt="5"/>
      <dgm:spPr/>
      <dgm:t>
        <a:bodyPr/>
        <a:lstStyle/>
        <a:p>
          <a:endParaRPr lang="en-US"/>
        </a:p>
      </dgm:t>
    </dgm:pt>
    <dgm:pt modelId="{44233A65-DC03-FB42-AB14-23117557E191}" type="pres">
      <dgm:prSet presAssocID="{DA245E03-5CA3-D74F-8E6E-C02674746416}" presName="hierRoot2" presStyleCnt="0"/>
      <dgm:spPr/>
    </dgm:pt>
    <dgm:pt modelId="{A55A8969-8094-F445-9A0F-58DC471CFE2E}" type="pres">
      <dgm:prSet presAssocID="{DA245E03-5CA3-D74F-8E6E-C02674746416}" presName="composite2" presStyleCnt="0"/>
      <dgm:spPr/>
    </dgm:pt>
    <dgm:pt modelId="{88D95334-A307-D547-9761-9D4A138F7E94}" type="pres">
      <dgm:prSet presAssocID="{DA245E03-5CA3-D74F-8E6E-C02674746416}" presName="background2" presStyleLbl="node2" presStyleIdx="3" presStyleCnt="5"/>
      <dgm:spPr/>
    </dgm:pt>
    <dgm:pt modelId="{ED876AE6-7C55-A345-AD48-BB0567142D5B}" type="pres">
      <dgm:prSet presAssocID="{DA245E03-5CA3-D74F-8E6E-C0267474641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5EE5E5-AB3C-714A-ABF1-3A9385B0B65B}" type="pres">
      <dgm:prSet presAssocID="{DA245E03-5CA3-D74F-8E6E-C02674746416}" presName="hierChild3" presStyleCnt="0"/>
      <dgm:spPr/>
    </dgm:pt>
    <dgm:pt modelId="{18FEBDC0-ED3C-FC43-A68C-5FAB2B655233}" type="pres">
      <dgm:prSet presAssocID="{C2A9FC4E-27E2-9049-88F1-78353E998057}" presName="Name10" presStyleLbl="parChTrans1D2" presStyleIdx="4" presStyleCnt="5"/>
      <dgm:spPr/>
      <dgm:t>
        <a:bodyPr/>
        <a:lstStyle/>
        <a:p>
          <a:endParaRPr lang="en-US"/>
        </a:p>
      </dgm:t>
    </dgm:pt>
    <dgm:pt modelId="{AD11CEDF-A837-8E44-8A20-C9CBDCE6689E}" type="pres">
      <dgm:prSet presAssocID="{D4925F4D-FF3D-3243-80C3-D054CE0D15F4}" presName="hierRoot2" presStyleCnt="0"/>
      <dgm:spPr/>
    </dgm:pt>
    <dgm:pt modelId="{90C475A7-3A2E-724C-85AB-C4F0FAAF670A}" type="pres">
      <dgm:prSet presAssocID="{D4925F4D-FF3D-3243-80C3-D054CE0D15F4}" presName="composite2" presStyleCnt="0"/>
      <dgm:spPr/>
    </dgm:pt>
    <dgm:pt modelId="{BF75B8EA-B881-6D42-AB19-236284FDB29C}" type="pres">
      <dgm:prSet presAssocID="{D4925F4D-FF3D-3243-80C3-D054CE0D15F4}" presName="background2" presStyleLbl="node2" presStyleIdx="4" presStyleCnt="5"/>
      <dgm:spPr/>
    </dgm:pt>
    <dgm:pt modelId="{2CE1055E-D530-B445-B679-EBF2C9DDCB8B}" type="pres">
      <dgm:prSet presAssocID="{D4925F4D-FF3D-3243-80C3-D054CE0D15F4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91D4E-B17D-4242-BD41-6505E52C6258}" type="pres">
      <dgm:prSet presAssocID="{D4925F4D-FF3D-3243-80C3-D054CE0D15F4}" presName="hierChild3" presStyleCnt="0"/>
      <dgm:spPr/>
    </dgm:pt>
  </dgm:ptLst>
  <dgm:cxnLst>
    <dgm:cxn modelId="{4914B424-A102-D24A-B994-2CF81EF24EA6}" type="presOf" srcId="{39123283-88A1-034F-9DE6-C32900A40568}" destId="{6F232BB9-0815-E348-9ACA-BBA1D2F6663E}" srcOrd="0" destOrd="0" presId="urn:microsoft.com/office/officeart/2005/8/layout/hierarchy1"/>
    <dgm:cxn modelId="{1E5AB205-57A4-6849-8341-2B0789212CAF}" type="presOf" srcId="{D4925F4D-FF3D-3243-80C3-D054CE0D15F4}" destId="{2CE1055E-D530-B445-B679-EBF2C9DDCB8B}" srcOrd="0" destOrd="0" presId="urn:microsoft.com/office/officeart/2005/8/layout/hierarchy1"/>
    <dgm:cxn modelId="{4BBE7D10-1A18-564E-B741-6EA2C3E1D207}" type="presOf" srcId="{C2A9FC4E-27E2-9049-88F1-78353E998057}" destId="{18FEBDC0-ED3C-FC43-A68C-5FAB2B655233}" srcOrd="0" destOrd="0" presId="urn:microsoft.com/office/officeart/2005/8/layout/hierarchy1"/>
    <dgm:cxn modelId="{726CC43D-6225-0946-A115-AE5FC1B68F66}" type="presOf" srcId="{DDBB0BD6-72A4-1A49-96F4-101AC088E3A9}" destId="{9826EB60-F762-3C4B-BB42-023C93E94658}" srcOrd="0" destOrd="0" presId="urn:microsoft.com/office/officeart/2005/8/layout/hierarchy1"/>
    <dgm:cxn modelId="{D39972F1-BB84-3946-B467-80B3E2E438CC}" srcId="{AFE0BF63-6AD6-7B47-A707-EFF0308A9789}" destId="{DA245E03-5CA3-D74F-8E6E-C02674746416}" srcOrd="3" destOrd="0" parTransId="{C043BD83-4B95-FA42-8910-BFCE8A711ED4}" sibTransId="{7CD25AC2-2E4A-0C4A-8106-787B023869EE}"/>
    <dgm:cxn modelId="{4C8A7221-CD58-6644-ACE1-9886E18EB644}" srcId="{DDBB0BD6-72A4-1A49-96F4-101AC088E3A9}" destId="{AFE0BF63-6AD6-7B47-A707-EFF0308A9789}" srcOrd="0" destOrd="0" parTransId="{23E36E11-7FEF-6944-A0A6-7861A191D2F6}" sibTransId="{CCF7C1F9-2447-F341-9567-A17167B0B758}"/>
    <dgm:cxn modelId="{76044975-1705-2A49-9FE4-B557E7CFD0FC}" type="presOf" srcId="{E18B05CB-7BD1-E44B-BD40-EA7DA4541957}" destId="{BC2ABE61-E56F-6345-AA5B-F2C7A52B2959}" srcOrd="0" destOrd="0" presId="urn:microsoft.com/office/officeart/2005/8/layout/hierarchy1"/>
    <dgm:cxn modelId="{79B45644-FAA6-BE44-8F5E-DF95C318C867}" type="presOf" srcId="{C043BD83-4B95-FA42-8910-BFCE8A711ED4}" destId="{6A1C51CE-8B85-714F-AB05-6029DB2A227F}" srcOrd="0" destOrd="0" presId="urn:microsoft.com/office/officeart/2005/8/layout/hierarchy1"/>
    <dgm:cxn modelId="{6F9A41D4-22CC-DB43-B23B-C8818C4E1E07}" type="presOf" srcId="{B7653973-D49C-7B4C-83D1-4283EEE156D6}" destId="{6786A0B3-E715-D444-B7D8-118552E8E98F}" srcOrd="0" destOrd="0" presId="urn:microsoft.com/office/officeart/2005/8/layout/hierarchy1"/>
    <dgm:cxn modelId="{77C6F21F-7FF1-B341-9EC6-8A51268EBD70}" srcId="{AFE0BF63-6AD6-7B47-A707-EFF0308A9789}" destId="{E18B05CB-7BD1-E44B-BD40-EA7DA4541957}" srcOrd="1" destOrd="0" parTransId="{39123283-88A1-034F-9DE6-C32900A40568}" sibTransId="{B98F3DA4-85A3-B844-A4F6-B62106FEC6D1}"/>
    <dgm:cxn modelId="{C6047ACE-24FD-8348-A438-625AAF436E59}" type="presOf" srcId="{E03DBFA5-2BF1-3E4B-ADF4-65409B355171}" destId="{AAD4844B-E0A8-BE4E-9F97-853BA9C0EAB1}" srcOrd="0" destOrd="0" presId="urn:microsoft.com/office/officeart/2005/8/layout/hierarchy1"/>
    <dgm:cxn modelId="{549C6753-F20C-4441-B848-781BAA262799}" type="presOf" srcId="{3CCBE6F7-E7FC-1F47-BCF6-68E8E2D52C40}" destId="{8BF31CB5-B47B-174E-B65F-3A712FD96A4A}" srcOrd="0" destOrd="0" presId="urn:microsoft.com/office/officeart/2005/8/layout/hierarchy1"/>
    <dgm:cxn modelId="{54F07053-4D6F-C14A-9B6E-41BDB1F844FA}" srcId="{AFE0BF63-6AD6-7B47-A707-EFF0308A9789}" destId="{D4925F4D-FF3D-3243-80C3-D054CE0D15F4}" srcOrd="4" destOrd="0" parTransId="{C2A9FC4E-27E2-9049-88F1-78353E998057}" sibTransId="{33331A55-4AF0-2F4D-8FC0-927D2CA6DC35}"/>
    <dgm:cxn modelId="{C3890604-8C15-DD4F-A538-06AB8547E9F2}" srcId="{AFE0BF63-6AD6-7B47-A707-EFF0308A9789}" destId="{E03DBFA5-2BF1-3E4B-ADF4-65409B355171}" srcOrd="2" destOrd="0" parTransId="{3CCBE6F7-E7FC-1F47-BCF6-68E8E2D52C40}" sibTransId="{418DC5EC-4591-844B-BBD1-354622345FBF}"/>
    <dgm:cxn modelId="{7C950E79-C694-4841-84EB-8B60A0AAE80A}" type="presOf" srcId="{AFE0BF63-6AD6-7B47-A707-EFF0308A9789}" destId="{5EB3D2BB-E21D-3146-B21B-70DA44BF6C00}" srcOrd="0" destOrd="0" presId="urn:microsoft.com/office/officeart/2005/8/layout/hierarchy1"/>
    <dgm:cxn modelId="{79825742-964B-974A-BB15-D47CA876D43E}" srcId="{AFE0BF63-6AD6-7B47-A707-EFF0308A9789}" destId="{B7653973-D49C-7B4C-83D1-4283EEE156D6}" srcOrd="0" destOrd="0" parTransId="{A1518930-AD5E-644F-A92E-9D017A6BB90F}" sibTransId="{E6236A15-E5B1-464E-8C1E-7B8119B272F6}"/>
    <dgm:cxn modelId="{381D8712-BE43-774A-8626-0A537BA6AC27}" type="presOf" srcId="{A1518930-AD5E-644F-A92E-9D017A6BB90F}" destId="{8FDB1F34-B825-DC46-9AFA-225E07D727BF}" srcOrd="0" destOrd="0" presId="urn:microsoft.com/office/officeart/2005/8/layout/hierarchy1"/>
    <dgm:cxn modelId="{DFFB8FB9-EDFC-AA49-8D11-22572A9D5328}" type="presOf" srcId="{DA245E03-5CA3-D74F-8E6E-C02674746416}" destId="{ED876AE6-7C55-A345-AD48-BB0567142D5B}" srcOrd="0" destOrd="0" presId="urn:microsoft.com/office/officeart/2005/8/layout/hierarchy1"/>
    <dgm:cxn modelId="{17E36B2E-8080-F248-A728-F907B733960C}" type="presParOf" srcId="{9826EB60-F762-3C4B-BB42-023C93E94658}" destId="{7E1D62BE-C50D-7C4B-B567-894F4A6A47EA}" srcOrd="0" destOrd="0" presId="urn:microsoft.com/office/officeart/2005/8/layout/hierarchy1"/>
    <dgm:cxn modelId="{7CBDA2B1-5B56-4048-9CDD-BFF50F7B4AF7}" type="presParOf" srcId="{7E1D62BE-C50D-7C4B-B567-894F4A6A47EA}" destId="{B50AEEDA-EAA2-4647-81A5-1888C9070BE5}" srcOrd="0" destOrd="0" presId="urn:microsoft.com/office/officeart/2005/8/layout/hierarchy1"/>
    <dgm:cxn modelId="{9BA89C61-0486-5744-B221-E5BF8B4344FC}" type="presParOf" srcId="{B50AEEDA-EAA2-4647-81A5-1888C9070BE5}" destId="{FE36A13A-ABCC-9345-9413-0EFC78BB8C25}" srcOrd="0" destOrd="0" presId="urn:microsoft.com/office/officeart/2005/8/layout/hierarchy1"/>
    <dgm:cxn modelId="{BD3376F3-3077-C242-8CE2-052C11A29727}" type="presParOf" srcId="{B50AEEDA-EAA2-4647-81A5-1888C9070BE5}" destId="{5EB3D2BB-E21D-3146-B21B-70DA44BF6C00}" srcOrd="1" destOrd="0" presId="urn:microsoft.com/office/officeart/2005/8/layout/hierarchy1"/>
    <dgm:cxn modelId="{B295F65D-23E6-4A43-8D7C-0665FBDA39FE}" type="presParOf" srcId="{7E1D62BE-C50D-7C4B-B567-894F4A6A47EA}" destId="{0EA7EB9B-52AB-0040-927A-0C505C096254}" srcOrd="1" destOrd="0" presId="urn:microsoft.com/office/officeart/2005/8/layout/hierarchy1"/>
    <dgm:cxn modelId="{37590DBD-74AF-4C4D-9AC8-BCA4BD3D7461}" type="presParOf" srcId="{0EA7EB9B-52AB-0040-927A-0C505C096254}" destId="{8FDB1F34-B825-DC46-9AFA-225E07D727BF}" srcOrd="0" destOrd="0" presId="urn:microsoft.com/office/officeart/2005/8/layout/hierarchy1"/>
    <dgm:cxn modelId="{FF73927D-C337-F740-BC82-4C3A89012035}" type="presParOf" srcId="{0EA7EB9B-52AB-0040-927A-0C505C096254}" destId="{4153252D-36F3-4748-8466-258CA02B416A}" srcOrd="1" destOrd="0" presId="urn:microsoft.com/office/officeart/2005/8/layout/hierarchy1"/>
    <dgm:cxn modelId="{0E0B0FC0-F716-DE40-BDDD-B5BB39AA0F72}" type="presParOf" srcId="{4153252D-36F3-4748-8466-258CA02B416A}" destId="{444DD880-E547-2C4B-943D-5D83C48666CA}" srcOrd="0" destOrd="0" presId="urn:microsoft.com/office/officeart/2005/8/layout/hierarchy1"/>
    <dgm:cxn modelId="{7E33B7D8-885D-5646-B16B-E4E9691E1BF4}" type="presParOf" srcId="{444DD880-E547-2C4B-943D-5D83C48666CA}" destId="{4EAFEFF8-DDE2-624B-8F75-083AD0B3427B}" srcOrd="0" destOrd="0" presId="urn:microsoft.com/office/officeart/2005/8/layout/hierarchy1"/>
    <dgm:cxn modelId="{ACBED860-0D64-964C-A5FF-0CFF40EE3BB5}" type="presParOf" srcId="{444DD880-E547-2C4B-943D-5D83C48666CA}" destId="{6786A0B3-E715-D444-B7D8-118552E8E98F}" srcOrd="1" destOrd="0" presId="urn:microsoft.com/office/officeart/2005/8/layout/hierarchy1"/>
    <dgm:cxn modelId="{996F4CF5-9F92-BF43-954F-2B577E546E0B}" type="presParOf" srcId="{4153252D-36F3-4748-8466-258CA02B416A}" destId="{6FE233EC-C7AD-3242-BD01-E8F472C9BA55}" srcOrd="1" destOrd="0" presId="urn:microsoft.com/office/officeart/2005/8/layout/hierarchy1"/>
    <dgm:cxn modelId="{5763F6A2-2401-004A-A767-2FB4012DBC6F}" type="presParOf" srcId="{0EA7EB9B-52AB-0040-927A-0C505C096254}" destId="{6F232BB9-0815-E348-9ACA-BBA1D2F6663E}" srcOrd="2" destOrd="0" presId="urn:microsoft.com/office/officeart/2005/8/layout/hierarchy1"/>
    <dgm:cxn modelId="{D8C0D792-E301-E444-98F9-F55F94EA072F}" type="presParOf" srcId="{0EA7EB9B-52AB-0040-927A-0C505C096254}" destId="{5F586AB5-16D6-BC41-A08D-5C4AE7E752C1}" srcOrd="3" destOrd="0" presId="urn:microsoft.com/office/officeart/2005/8/layout/hierarchy1"/>
    <dgm:cxn modelId="{6F879F67-C97F-2043-B5E1-AC009E1D746D}" type="presParOf" srcId="{5F586AB5-16D6-BC41-A08D-5C4AE7E752C1}" destId="{A60F5A78-5A3C-EF4A-8A94-46C333246A7E}" srcOrd="0" destOrd="0" presId="urn:microsoft.com/office/officeart/2005/8/layout/hierarchy1"/>
    <dgm:cxn modelId="{8F588586-E327-9042-9D32-DC294B2B2291}" type="presParOf" srcId="{A60F5A78-5A3C-EF4A-8A94-46C333246A7E}" destId="{6E1ADFB5-DBFE-CB44-86B5-9F7E97739704}" srcOrd="0" destOrd="0" presId="urn:microsoft.com/office/officeart/2005/8/layout/hierarchy1"/>
    <dgm:cxn modelId="{2F91D868-7855-E442-8924-6FE815245F10}" type="presParOf" srcId="{A60F5A78-5A3C-EF4A-8A94-46C333246A7E}" destId="{BC2ABE61-E56F-6345-AA5B-F2C7A52B2959}" srcOrd="1" destOrd="0" presId="urn:microsoft.com/office/officeart/2005/8/layout/hierarchy1"/>
    <dgm:cxn modelId="{059EF444-86BB-1248-8551-4F22451A8C36}" type="presParOf" srcId="{5F586AB5-16D6-BC41-A08D-5C4AE7E752C1}" destId="{9143B43E-24A8-E14D-AF11-A8FE2824AB70}" srcOrd="1" destOrd="0" presId="urn:microsoft.com/office/officeart/2005/8/layout/hierarchy1"/>
    <dgm:cxn modelId="{7AD748FD-9EED-CE40-90F9-F97A64549D54}" type="presParOf" srcId="{0EA7EB9B-52AB-0040-927A-0C505C096254}" destId="{8BF31CB5-B47B-174E-B65F-3A712FD96A4A}" srcOrd="4" destOrd="0" presId="urn:microsoft.com/office/officeart/2005/8/layout/hierarchy1"/>
    <dgm:cxn modelId="{5845A78B-5566-F24D-855D-2FE1F47B3D39}" type="presParOf" srcId="{0EA7EB9B-52AB-0040-927A-0C505C096254}" destId="{51CCAFAC-D181-814B-8EFA-F0A78F6E2CD0}" srcOrd="5" destOrd="0" presId="urn:microsoft.com/office/officeart/2005/8/layout/hierarchy1"/>
    <dgm:cxn modelId="{68398F4C-5C4E-0849-9B78-67AE2EF4231F}" type="presParOf" srcId="{51CCAFAC-D181-814B-8EFA-F0A78F6E2CD0}" destId="{919876CE-9982-D943-9605-2842737AEAB2}" srcOrd="0" destOrd="0" presId="urn:microsoft.com/office/officeart/2005/8/layout/hierarchy1"/>
    <dgm:cxn modelId="{C33F3718-F256-F94E-882D-4D24D78E0D4B}" type="presParOf" srcId="{919876CE-9982-D943-9605-2842737AEAB2}" destId="{CC5CE2E5-3730-D144-98BD-1F1345DFA00F}" srcOrd="0" destOrd="0" presId="urn:microsoft.com/office/officeart/2005/8/layout/hierarchy1"/>
    <dgm:cxn modelId="{918AFCAB-9D2C-0B4D-9103-C05B3DD30402}" type="presParOf" srcId="{919876CE-9982-D943-9605-2842737AEAB2}" destId="{AAD4844B-E0A8-BE4E-9F97-853BA9C0EAB1}" srcOrd="1" destOrd="0" presId="urn:microsoft.com/office/officeart/2005/8/layout/hierarchy1"/>
    <dgm:cxn modelId="{AFDCCB13-12AD-0342-A098-F0FA11DE2BF7}" type="presParOf" srcId="{51CCAFAC-D181-814B-8EFA-F0A78F6E2CD0}" destId="{471310CB-DFC7-F544-9B01-76D63E1F888A}" srcOrd="1" destOrd="0" presId="urn:microsoft.com/office/officeart/2005/8/layout/hierarchy1"/>
    <dgm:cxn modelId="{98F33542-5DCA-484A-AC8B-FD4E0256FCAD}" type="presParOf" srcId="{0EA7EB9B-52AB-0040-927A-0C505C096254}" destId="{6A1C51CE-8B85-714F-AB05-6029DB2A227F}" srcOrd="6" destOrd="0" presId="urn:microsoft.com/office/officeart/2005/8/layout/hierarchy1"/>
    <dgm:cxn modelId="{0F55D329-3E7F-9F45-975B-22909DB39F8E}" type="presParOf" srcId="{0EA7EB9B-52AB-0040-927A-0C505C096254}" destId="{44233A65-DC03-FB42-AB14-23117557E191}" srcOrd="7" destOrd="0" presId="urn:microsoft.com/office/officeart/2005/8/layout/hierarchy1"/>
    <dgm:cxn modelId="{66F1A5E0-2DB6-1C4C-B0F1-621093EB7596}" type="presParOf" srcId="{44233A65-DC03-FB42-AB14-23117557E191}" destId="{A55A8969-8094-F445-9A0F-58DC471CFE2E}" srcOrd="0" destOrd="0" presId="urn:microsoft.com/office/officeart/2005/8/layout/hierarchy1"/>
    <dgm:cxn modelId="{A74FF187-4FB8-434D-9BA9-5C9273632475}" type="presParOf" srcId="{A55A8969-8094-F445-9A0F-58DC471CFE2E}" destId="{88D95334-A307-D547-9761-9D4A138F7E94}" srcOrd="0" destOrd="0" presId="urn:microsoft.com/office/officeart/2005/8/layout/hierarchy1"/>
    <dgm:cxn modelId="{821A360E-E7C4-1747-8CE0-D6394EF81827}" type="presParOf" srcId="{A55A8969-8094-F445-9A0F-58DC471CFE2E}" destId="{ED876AE6-7C55-A345-AD48-BB0567142D5B}" srcOrd="1" destOrd="0" presId="urn:microsoft.com/office/officeart/2005/8/layout/hierarchy1"/>
    <dgm:cxn modelId="{42A28B59-231A-EE4B-B73F-883B03821E1B}" type="presParOf" srcId="{44233A65-DC03-FB42-AB14-23117557E191}" destId="{635EE5E5-AB3C-714A-ABF1-3A9385B0B65B}" srcOrd="1" destOrd="0" presId="urn:microsoft.com/office/officeart/2005/8/layout/hierarchy1"/>
    <dgm:cxn modelId="{FE453738-1F33-1648-8F16-3FA7FDF6ACD8}" type="presParOf" srcId="{0EA7EB9B-52AB-0040-927A-0C505C096254}" destId="{18FEBDC0-ED3C-FC43-A68C-5FAB2B655233}" srcOrd="8" destOrd="0" presId="urn:microsoft.com/office/officeart/2005/8/layout/hierarchy1"/>
    <dgm:cxn modelId="{77059A5F-1756-0E44-B48B-964C572776EC}" type="presParOf" srcId="{0EA7EB9B-52AB-0040-927A-0C505C096254}" destId="{AD11CEDF-A837-8E44-8A20-C9CBDCE6689E}" srcOrd="9" destOrd="0" presId="urn:microsoft.com/office/officeart/2005/8/layout/hierarchy1"/>
    <dgm:cxn modelId="{F39E3E1D-1BE2-B148-88A8-670B1130707A}" type="presParOf" srcId="{AD11CEDF-A837-8E44-8A20-C9CBDCE6689E}" destId="{90C475A7-3A2E-724C-85AB-C4F0FAAF670A}" srcOrd="0" destOrd="0" presId="urn:microsoft.com/office/officeart/2005/8/layout/hierarchy1"/>
    <dgm:cxn modelId="{6F79E285-22BF-964B-BFD4-C9B02AD388F9}" type="presParOf" srcId="{90C475A7-3A2E-724C-85AB-C4F0FAAF670A}" destId="{BF75B8EA-B881-6D42-AB19-236284FDB29C}" srcOrd="0" destOrd="0" presId="urn:microsoft.com/office/officeart/2005/8/layout/hierarchy1"/>
    <dgm:cxn modelId="{CE0D1AAC-D1C8-8B4B-A850-D56C14DBF517}" type="presParOf" srcId="{90C475A7-3A2E-724C-85AB-C4F0FAAF670A}" destId="{2CE1055E-D530-B445-B679-EBF2C9DDCB8B}" srcOrd="1" destOrd="0" presId="urn:microsoft.com/office/officeart/2005/8/layout/hierarchy1"/>
    <dgm:cxn modelId="{DD65E964-CDAC-BB4A-B467-87FEBB7AC782}" type="presParOf" srcId="{AD11CEDF-A837-8E44-8A20-C9CBDCE6689E}" destId="{86391D4E-B17D-4242-BD41-6505E52C62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242538-4860-2045-81EF-4C7DD353BDF4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26F-F933-1647-A65F-D73CC8D9F94A}">
      <dgm:prSet phldrT="[Text]"/>
      <dgm:spPr/>
      <dgm:t>
        <a:bodyPr/>
        <a:lstStyle/>
        <a:p>
          <a:r>
            <a:rPr lang="en-US" dirty="0" smtClean="0"/>
            <a:t>Single value</a:t>
          </a:r>
          <a:endParaRPr lang="en-US" dirty="0"/>
        </a:p>
      </dgm:t>
    </dgm:pt>
    <dgm:pt modelId="{FB0D3FD3-9E45-7E45-984D-950F966DA479}" type="parTrans" cxnId="{D85FB5BF-6560-A148-8EE6-B11085FD497B}">
      <dgm:prSet/>
      <dgm:spPr/>
      <dgm:t>
        <a:bodyPr/>
        <a:lstStyle/>
        <a:p>
          <a:endParaRPr lang="en-US"/>
        </a:p>
      </dgm:t>
    </dgm:pt>
    <dgm:pt modelId="{3EF20884-F0DB-254B-96A0-84FF4C168F6A}" type="sibTrans" cxnId="{D85FB5BF-6560-A148-8EE6-B11085FD497B}">
      <dgm:prSet/>
      <dgm:spPr/>
      <dgm:t>
        <a:bodyPr/>
        <a:lstStyle/>
        <a:p>
          <a:endParaRPr lang="en-US"/>
        </a:p>
      </dgm:t>
    </dgm:pt>
    <dgm:pt modelId="{3FF59174-E3B8-7F4D-9297-07A0C325277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F8DCFB85-A48F-FF4A-B676-59E7C6A1B450}" type="parTrans" cxnId="{848FF488-D3D8-E447-83DF-02CE1DDC5548}">
      <dgm:prSet/>
      <dgm:spPr/>
      <dgm:t>
        <a:bodyPr/>
        <a:lstStyle/>
        <a:p>
          <a:endParaRPr lang="en-US"/>
        </a:p>
      </dgm:t>
    </dgm:pt>
    <dgm:pt modelId="{CAA323DA-035C-AD4A-8199-B2B574783348}" type="sibTrans" cxnId="{848FF488-D3D8-E447-83DF-02CE1DDC5548}">
      <dgm:prSet/>
      <dgm:spPr/>
      <dgm:t>
        <a:bodyPr/>
        <a:lstStyle/>
        <a:p>
          <a:endParaRPr lang="en-US"/>
        </a:p>
      </dgm:t>
    </dgm:pt>
    <dgm:pt modelId="{C05909A3-5501-3C4F-9BF8-295CCD1E2F5C}">
      <dgm:prSet phldrT="[Text]"/>
      <dgm:spPr/>
      <dgm:t>
        <a:bodyPr/>
        <a:lstStyle/>
        <a:p>
          <a:r>
            <a:rPr lang="en-US" dirty="0" smtClean="0"/>
            <a:t>‘</a:t>
          </a:r>
          <a:r>
            <a:rPr lang="en-US" dirty="0" err="1" smtClean="0"/>
            <a:t>verrol</a:t>
          </a:r>
          <a:r>
            <a:rPr lang="en-US" dirty="0" smtClean="0"/>
            <a:t>’</a:t>
          </a:r>
          <a:endParaRPr lang="en-US" dirty="0"/>
        </a:p>
      </dgm:t>
    </dgm:pt>
    <dgm:pt modelId="{1149F4A2-F38B-7043-8E86-22E31EA75564}" type="parTrans" cxnId="{E47E0081-D052-E84A-ACAD-3E15CF14CE72}">
      <dgm:prSet/>
      <dgm:spPr/>
      <dgm:t>
        <a:bodyPr/>
        <a:lstStyle/>
        <a:p>
          <a:endParaRPr lang="en-US"/>
        </a:p>
      </dgm:t>
    </dgm:pt>
    <dgm:pt modelId="{17B57E59-538D-7443-BC27-98D816DA7B7A}" type="sibTrans" cxnId="{E47E0081-D052-E84A-ACAD-3E15CF14CE72}">
      <dgm:prSet/>
      <dgm:spPr/>
      <dgm:t>
        <a:bodyPr/>
        <a:lstStyle/>
        <a:p>
          <a:endParaRPr lang="en-US"/>
        </a:p>
      </dgm:t>
    </dgm:pt>
    <dgm:pt modelId="{D3598542-600F-4D49-B56C-4A8841831C90}">
      <dgm:prSet phldrT="[Text]"/>
      <dgm:spPr/>
      <dgm:t>
        <a:bodyPr/>
        <a:lstStyle/>
        <a:p>
          <a:r>
            <a:rPr lang="en-US" dirty="0" smtClean="0"/>
            <a:t>Mathematical</a:t>
          </a:r>
          <a:endParaRPr lang="en-US" dirty="0"/>
        </a:p>
      </dgm:t>
    </dgm:pt>
    <dgm:pt modelId="{A4625FB1-E37F-7F43-99C4-1CD2F4F99EB3}" type="parTrans" cxnId="{CCE96CBE-23DF-744E-8982-412B02611928}">
      <dgm:prSet/>
      <dgm:spPr/>
      <dgm:t>
        <a:bodyPr/>
        <a:lstStyle/>
        <a:p>
          <a:endParaRPr lang="en-US"/>
        </a:p>
      </dgm:t>
    </dgm:pt>
    <dgm:pt modelId="{948EC470-806D-4446-923E-AAB7D6A9A902}" type="sibTrans" cxnId="{CCE96CBE-23DF-744E-8982-412B02611928}">
      <dgm:prSet/>
      <dgm:spPr/>
      <dgm:t>
        <a:bodyPr/>
        <a:lstStyle/>
        <a:p>
          <a:endParaRPr lang="en-US"/>
        </a:p>
      </dgm:t>
    </dgm:pt>
    <dgm:pt modelId="{1ECC8AFE-D47C-4E46-AE4C-F12D33DFCC2E}">
      <dgm:prSet phldrT="[Text]"/>
      <dgm:spPr/>
      <dgm:t>
        <a:bodyPr/>
        <a:lstStyle/>
        <a:p>
          <a:r>
            <a:rPr lang="en-US" dirty="0" smtClean="0"/>
            <a:t>5 + 9</a:t>
          </a:r>
          <a:endParaRPr lang="en-US" dirty="0"/>
        </a:p>
      </dgm:t>
    </dgm:pt>
    <dgm:pt modelId="{F91629E5-B79D-9F41-87E1-31364BA75D65}" type="parTrans" cxnId="{67609E32-1925-ED45-94D9-1AEC66855819}">
      <dgm:prSet/>
      <dgm:spPr/>
      <dgm:t>
        <a:bodyPr/>
        <a:lstStyle/>
        <a:p>
          <a:endParaRPr lang="en-US"/>
        </a:p>
      </dgm:t>
    </dgm:pt>
    <dgm:pt modelId="{72C4ADC1-1E5F-854C-B770-C8AC0C371E75}" type="sibTrans" cxnId="{67609E32-1925-ED45-94D9-1AEC66855819}">
      <dgm:prSet/>
      <dgm:spPr/>
      <dgm:t>
        <a:bodyPr/>
        <a:lstStyle/>
        <a:p>
          <a:endParaRPr lang="en-US"/>
        </a:p>
      </dgm:t>
    </dgm:pt>
    <dgm:pt modelId="{2CD61362-FAE0-5A43-AA8D-2C16778DC271}">
      <dgm:prSet phldrT="[Text]"/>
      <dgm:spPr/>
      <dgm:t>
        <a:bodyPr/>
        <a:lstStyle/>
        <a:p>
          <a:r>
            <a:rPr lang="en-US" dirty="0" smtClean="0"/>
            <a:t>x * 20</a:t>
          </a:r>
          <a:endParaRPr lang="en-US" dirty="0"/>
        </a:p>
      </dgm:t>
    </dgm:pt>
    <dgm:pt modelId="{D39157AB-0513-4F4A-8A55-51A4DE9CC2F7}" type="parTrans" cxnId="{B6586020-697B-CC45-B5CD-EE2FFFDA80CA}">
      <dgm:prSet/>
      <dgm:spPr/>
      <dgm:t>
        <a:bodyPr/>
        <a:lstStyle/>
        <a:p>
          <a:endParaRPr lang="en-US"/>
        </a:p>
      </dgm:t>
    </dgm:pt>
    <dgm:pt modelId="{DE2883A3-85B1-F74C-86F5-170FD931A64D}" type="sibTrans" cxnId="{B6586020-697B-CC45-B5CD-EE2FFFDA80CA}">
      <dgm:prSet/>
      <dgm:spPr/>
      <dgm:t>
        <a:bodyPr/>
        <a:lstStyle/>
        <a:p>
          <a:endParaRPr lang="en-US"/>
        </a:p>
      </dgm:t>
    </dgm:pt>
    <dgm:pt modelId="{940C0828-1CA3-5246-ACDE-7E2705B3B928}">
      <dgm:prSet/>
      <dgm:spPr/>
      <dgm:t>
        <a:bodyPr/>
        <a:lstStyle/>
        <a:p>
          <a:r>
            <a:rPr lang="en-US" dirty="0" smtClean="0"/>
            <a:t>Relational</a:t>
          </a:r>
          <a:endParaRPr lang="en-US" dirty="0"/>
        </a:p>
      </dgm:t>
    </dgm:pt>
    <dgm:pt modelId="{8552097E-7AC8-2B44-A5A1-F99182977D60}" type="parTrans" cxnId="{86F788AE-C2F8-5242-A55F-B177868BA2FA}">
      <dgm:prSet/>
      <dgm:spPr/>
      <dgm:t>
        <a:bodyPr/>
        <a:lstStyle/>
        <a:p>
          <a:endParaRPr lang="en-US"/>
        </a:p>
      </dgm:t>
    </dgm:pt>
    <dgm:pt modelId="{24579768-D86A-E445-BE84-74377033B5E7}" type="sibTrans" cxnId="{86F788AE-C2F8-5242-A55F-B177868BA2FA}">
      <dgm:prSet/>
      <dgm:spPr/>
      <dgm:t>
        <a:bodyPr/>
        <a:lstStyle/>
        <a:p>
          <a:endParaRPr lang="en-US"/>
        </a:p>
      </dgm:t>
    </dgm:pt>
    <dgm:pt modelId="{BCF055E8-DDE9-B847-9D84-D0F602BFA9B2}">
      <dgm:prSet/>
      <dgm:spPr/>
      <dgm:t>
        <a:bodyPr/>
        <a:lstStyle/>
        <a:p>
          <a:r>
            <a:rPr lang="en-US" dirty="0" smtClean="0"/>
            <a:t>x &lt; 10</a:t>
          </a:r>
          <a:endParaRPr lang="en-US" dirty="0"/>
        </a:p>
      </dgm:t>
    </dgm:pt>
    <dgm:pt modelId="{F299AA3A-E82C-4A45-A1FB-03AD03A11E4D}" type="parTrans" cxnId="{7B4CBCF9-08E2-B44C-A22B-073238C3D1D4}">
      <dgm:prSet/>
      <dgm:spPr/>
      <dgm:t>
        <a:bodyPr/>
        <a:lstStyle/>
        <a:p>
          <a:endParaRPr lang="en-US"/>
        </a:p>
      </dgm:t>
    </dgm:pt>
    <dgm:pt modelId="{B42A0AD4-0B36-3A4B-8796-E24E28362AA0}" type="sibTrans" cxnId="{7B4CBCF9-08E2-B44C-A22B-073238C3D1D4}">
      <dgm:prSet/>
      <dgm:spPr/>
      <dgm:t>
        <a:bodyPr/>
        <a:lstStyle/>
        <a:p>
          <a:endParaRPr lang="en-US"/>
        </a:p>
      </dgm:t>
    </dgm:pt>
    <dgm:pt modelId="{AEC44294-48F2-9840-9E8D-D021E193BB5E}">
      <dgm:prSet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 &gt; 20</a:t>
          </a:r>
          <a:endParaRPr lang="en-US" dirty="0"/>
        </a:p>
      </dgm:t>
    </dgm:pt>
    <dgm:pt modelId="{3534AF3A-9646-5942-A3DC-F39481093082}" type="parTrans" cxnId="{4A0AFFAE-E5A7-9F4D-997C-25C4F84E2822}">
      <dgm:prSet/>
      <dgm:spPr/>
      <dgm:t>
        <a:bodyPr/>
        <a:lstStyle/>
        <a:p>
          <a:endParaRPr lang="en-US"/>
        </a:p>
      </dgm:t>
    </dgm:pt>
    <dgm:pt modelId="{0B5485A8-3D4B-8A4A-9679-FA0F18338D2B}" type="sibTrans" cxnId="{4A0AFFAE-E5A7-9F4D-997C-25C4F84E2822}">
      <dgm:prSet/>
      <dgm:spPr/>
      <dgm:t>
        <a:bodyPr/>
        <a:lstStyle/>
        <a:p>
          <a:endParaRPr lang="en-US"/>
        </a:p>
      </dgm:t>
    </dgm:pt>
    <dgm:pt modelId="{F24B2925-8263-1F43-B386-5B40762767CA}">
      <dgm:prSet/>
      <dgm:spPr/>
      <dgm:t>
        <a:bodyPr/>
        <a:lstStyle/>
        <a:p>
          <a:r>
            <a:rPr lang="en-US" dirty="0" smtClean="0"/>
            <a:t>Logical</a:t>
          </a:r>
          <a:endParaRPr lang="en-US" dirty="0"/>
        </a:p>
      </dgm:t>
    </dgm:pt>
    <dgm:pt modelId="{97CC923B-A038-8545-BE10-1EE14F38783A}" type="parTrans" cxnId="{CECC88C5-B01D-9C4E-9613-9A4F42C02018}">
      <dgm:prSet/>
      <dgm:spPr/>
      <dgm:t>
        <a:bodyPr/>
        <a:lstStyle/>
        <a:p>
          <a:endParaRPr lang="en-US"/>
        </a:p>
      </dgm:t>
    </dgm:pt>
    <dgm:pt modelId="{B119BEAA-0127-3B45-B41C-384F1FC21999}" type="sibTrans" cxnId="{CECC88C5-B01D-9C4E-9613-9A4F42C02018}">
      <dgm:prSet/>
      <dgm:spPr/>
      <dgm:t>
        <a:bodyPr/>
        <a:lstStyle/>
        <a:p>
          <a:endParaRPr lang="en-US"/>
        </a:p>
      </dgm:t>
    </dgm:pt>
    <dgm:pt modelId="{0474DC79-5B7E-084D-A8B9-9BAF86587056}">
      <dgm:prSet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i</a:t>
          </a:r>
          <a:r>
            <a:rPr lang="en-US" dirty="0" smtClean="0"/>
            <a:t> &gt; 20) || (x &lt; 10)</a:t>
          </a:r>
          <a:endParaRPr lang="en-US" dirty="0"/>
        </a:p>
      </dgm:t>
    </dgm:pt>
    <dgm:pt modelId="{B920930F-CDCE-2B4C-B6C1-EAB193198E8A}" type="parTrans" cxnId="{C50645BC-1DBE-FC47-9B60-82C0B10A6708}">
      <dgm:prSet/>
      <dgm:spPr/>
      <dgm:t>
        <a:bodyPr/>
        <a:lstStyle/>
        <a:p>
          <a:endParaRPr lang="en-US"/>
        </a:p>
      </dgm:t>
    </dgm:pt>
    <dgm:pt modelId="{03F63C52-CAD2-B64F-A9FE-2D658035C524}" type="sibTrans" cxnId="{C50645BC-1DBE-FC47-9B60-82C0B10A6708}">
      <dgm:prSet/>
      <dgm:spPr/>
      <dgm:t>
        <a:bodyPr/>
        <a:lstStyle/>
        <a:p>
          <a:endParaRPr lang="en-US"/>
        </a:p>
      </dgm:t>
    </dgm:pt>
    <dgm:pt modelId="{33335C1B-BB6E-614B-99F8-9CC5B1C1CC5A}">
      <dgm:prSet/>
      <dgm:spPr/>
      <dgm:t>
        <a:bodyPr/>
        <a:lstStyle/>
        <a:p>
          <a:r>
            <a:rPr lang="en-US" dirty="0" err="1" smtClean="0"/>
            <a:t>isOpen</a:t>
          </a:r>
          <a:r>
            <a:rPr lang="en-US" dirty="0" smtClean="0"/>
            <a:t> &amp;&amp; </a:t>
          </a:r>
          <a:r>
            <a:rPr lang="en-US" dirty="0" err="1" smtClean="0"/>
            <a:t>isValid</a:t>
          </a:r>
          <a:endParaRPr lang="en-US" dirty="0"/>
        </a:p>
      </dgm:t>
    </dgm:pt>
    <dgm:pt modelId="{7036D1D1-70AE-BF4A-9E9F-2FD5EA5218A3}" type="parTrans" cxnId="{16B335C2-3E15-204F-BAD4-42696A28D8D6}">
      <dgm:prSet/>
      <dgm:spPr/>
      <dgm:t>
        <a:bodyPr/>
        <a:lstStyle/>
        <a:p>
          <a:endParaRPr lang="en-US"/>
        </a:p>
      </dgm:t>
    </dgm:pt>
    <dgm:pt modelId="{D4E64EBA-1978-294E-9728-9D8E58CFA0A6}" type="sibTrans" cxnId="{16B335C2-3E15-204F-BAD4-42696A28D8D6}">
      <dgm:prSet/>
      <dgm:spPr/>
      <dgm:t>
        <a:bodyPr/>
        <a:lstStyle/>
        <a:p>
          <a:endParaRPr lang="en-US"/>
        </a:p>
      </dgm:t>
    </dgm:pt>
    <dgm:pt modelId="{355770C5-352B-CB40-9B05-A00571ACB974}">
      <dgm:prSet/>
      <dgm:spPr/>
      <dgm:t>
        <a:bodyPr/>
        <a:lstStyle/>
        <a:p>
          <a:r>
            <a:rPr lang="en-US" dirty="0" smtClean="0"/>
            <a:t>Bitwise</a:t>
          </a:r>
          <a:endParaRPr lang="en-US" dirty="0"/>
        </a:p>
      </dgm:t>
    </dgm:pt>
    <dgm:pt modelId="{E6359C68-4C26-C445-8FDB-AF2EF2320C93}" type="parTrans" cxnId="{0312DC74-FF98-0B49-B000-5FFAD5E184AE}">
      <dgm:prSet/>
      <dgm:spPr/>
      <dgm:t>
        <a:bodyPr/>
        <a:lstStyle/>
        <a:p>
          <a:endParaRPr lang="en-US"/>
        </a:p>
      </dgm:t>
    </dgm:pt>
    <dgm:pt modelId="{BA45FC1D-8140-814B-9D71-184094EE5903}" type="sibTrans" cxnId="{0312DC74-FF98-0B49-B000-5FFAD5E184AE}">
      <dgm:prSet/>
      <dgm:spPr/>
      <dgm:t>
        <a:bodyPr/>
        <a:lstStyle/>
        <a:p>
          <a:endParaRPr lang="en-US"/>
        </a:p>
      </dgm:t>
    </dgm:pt>
    <dgm:pt modelId="{9E221532-BAD0-C84B-99B1-D67ACB24D2F4}">
      <dgm:prSet/>
      <dgm:spPr/>
      <dgm:t>
        <a:bodyPr/>
        <a:lstStyle/>
        <a:p>
          <a:r>
            <a:rPr lang="en-US" dirty="0" smtClean="0"/>
            <a:t>0x100FFA | 0x100B</a:t>
          </a:r>
          <a:endParaRPr lang="en-US" dirty="0"/>
        </a:p>
      </dgm:t>
    </dgm:pt>
    <dgm:pt modelId="{B903F987-7479-A54E-9BDB-DEFD4FF8F91A}" type="parTrans" cxnId="{8D66FD6F-CD45-1C45-BC58-C2640A44B2FA}">
      <dgm:prSet/>
      <dgm:spPr/>
      <dgm:t>
        <a:bodyPr/>
        <a:lstStyle/>
        <a:p>
          <a:endParaRPr lang="en-US"/>
        </a:p>
      </dgm:t>
    </dgm:pt>
    <dgm:pt modelId="{BB734940-F069-1547-A10D-B888B483BAB0}" type="sibTrans" cxnId="{8D66FD6F-CD45-1C45-BC58-C2640A44B2FA}">
      <dgm:prSet/>
      <dgm:spPr/>
      <dgm:t>
        <a:bodyPr/>
        <a:lstStyle/>
        <a:p>
          <a:endParaRPr lang="en-US"/>
        </a:p>
      </dgm:t>
    </dgm:pt>
    <dgm:pt modelId="{155F079B-BA18-1743-895B-4BEC02837930}">
      <dgm:prSet/>
      <dgm:spPr/>
      <dgm:t>
        <a:bodyPr/>
        <a:lstStyle/>
        <a:p>
          <a:r>
            <a:rPr lang="en-US" dirty="0" smtClean="0"/>
            <a:t>0x3920A &amp; 0x4 </a:t>
          </a:r>
          <a:endParaRPr lang="en-US" dirty="0"/>
        </a:p>
      </dgm:t>
    </dgm:pt>
    <dgm:pt modelId="{23E148BC-D94D-B243-98C8-21487F5D2201}" type="parTrans" cxnId="{98B68F82-04FF-924E-B2B2-FE8B5731137F}">
      <dgm:prSet/>
      <dgm:spPr/>
      <dgm:t>
        <a:bodyPr/>
        <a:lstStyle/>
        <a:p>
          <a:endParaRPr lang="en-US"/>
        </a:p>
      </dgm:t>
    </dgm:pt>
    <dgm:pt modelId="{7E3630F9-509A-A346-BE53-68A7C820634F}" type="sibTrans" cxnId="{98B68F82-04FF-924E-B2B2-FE8B5731137F}">
      <dgm:prSet/>
      <dgm:spPr/>
      <dgm:t>
        <a:bodyPr/>
        <a:lstStyle/>
        <a:p>
          <a:endParaRPr lang="en-US"/>
        </a:p>
      </dgm:t>
    </dgm:pt>
    <dgm:pt modelId="{93BC7021-F1BB-4B42-9189-E019C65BDD31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62A0DDA2-DB49-D84C-8D98-D66B31F91DD0}" type="parTrans" cxnId="{AB687E2C-1CDE-6445-A695-73A8C6386935}">
      <dgm:prSet/>
      <dgm:spPr/>
      <dgm:t>
        <a:bodyPr/>
        <a:lstStyle/>
        <a:p>
          <a:endParaRPr lang="en-US"/>
        </a:p>
      </dgm:t>
    </dgm:pt>
    <dgm:pt modelId="{EF5A3E40-4B93-8541-8E30-7E4C37E015FC}" type="sibTrans" cxnId="{AB687E2C-1CDE-6445-A695-73A8C6386935}">
      <dgm:prSet/>
      <dgm:spPr/>
      <dgm:t>
        <a:bodyPr/>
        <a:lstStyle/>
        <a:p>
          <a:endParaRPr lang="en-US"/>
        </a:p>
      </dgm:t>
    </dgm:pt>
    <dgm:pt modelId="{EECF3F37-EDB4-5C4A-B26D-EC67A337D0FB}">
      <dgm:prSet/>
      <dgm:spPr/>
      <dgm:t>
        <a:bodyPr/>
        <a:lstStyle/>
        <a:p>
          <a:r>
            <a:rPr lang="en-US" dirty="0" smtClean="0"/>
            <a:t>function() { </a:t>
          </a:r>
          <a:r>
            <a:rPr lang="is-IS" dirty="0" smtClean="0"/>
            <a:t>… }</a:t>
          </a:r>
          <a:endParaRPr lang="en-US" dirty="0"/>
        </a:p>
      </dgm:t>
    </dgm:pt>
    <dgm:pt modelId="{F7754C3E-4E66-5D41-B30F-281432048C81}" type="parTrans" cxnId="{09DAF389-1A03-B04B-851B-6B55E47A5ACF}">
      <dgm:prSet/>
      <dgm:spPr/>
      <dgm:t>
        <a:bodyPr/>
        <a:lstStyle/>
        <a:p>
          <a:endParaRPr lang="en-US"/>
        </a:p>
      </dgm:t>
    </dgm:pt>
    <dgm:pt modelId="{2F3B44B8-9117-1344-90B1-90C1DAEAD8EA}" type="sibTrans" cxnId="{09DAF389-1A03-B04B-851B-6B55E47A5ACF}">
      <dgm:prSet/>
      <dgm:spPr/>
      <dgm:t>
        <a:bodyPr/>
        <a:lstStyle/>
        <a:p>
          <a:endParaRPr lang="en-US"/>
        </a:p>
      </dgm:t>
    </dgm:pt>
    <dgm:pt modelId="{905DF55D-52A9-0640-890B-2A986BDEB1FC}">
      <dgm:prSet phldrT="[Text]"/>
      <dgm:spPr/>
      <dgm:t>
        <a:bodyPr/>
        <a:lstStyle/>
        <a:p>
          <a:r>
            <a:rPr lang="en-US" dirty="0" err="1" smtClean="0"/>
            <a:t>i</a:t>
          </a:r>
          <a:r>
            <a:rPr lang="en-US" dirty="0" smtClean="0"/>
            <a:t>++</a:t>
          </a:r>
          <a:endParaRPr lang="en-US" dirty="0"/>
        </a:p>
      </dgm:t>
    </dgm:pt>
    <dgm:pt modelId="{1C13CB67-5DE3-AF48-81A2-B42C2FEFC8DE}" type="parTrans" cxnId="{931C5042-3A8D-EB4A-88C3-587349BAC325}">
      <dgm:prSet/>
      <dgm:spPr/>
      <dgm:t>
        <a:bodyPr/>
        <a:lstStyle/>
        <a:p>
          <a:endParaRPr lang="en-US"/>
        </a:p>
      </dgm:t>
    </dgm:pt>
    <dgm:pt modelId="{8180566A-7701-8049-8781-89E0188E2277}" type="sibTrans" cxnId="{931C5042-3A8D-EB4A-88C3-587349BAC325}">
      <dgm:prSet/>
      <dgm:spPr/>
      <dgm:t>
        <a:bodyPr/>
        <a:lstStyle/>
        <a:p>
          <a:endParaRPr lang="en-US"/>
        </a:p>
      </dgm:t>
    </dgm:pt>
    <dgm:pt modelId="{8B2AEFA3-BDA3-A044-986F-E60A1A7B49CB}" type="pres">
      <dgm:prSet presAssocID="{0E242538-4860-2045-81EF-4C7DD353BD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8F48F2-CB47-A64D-84F4-04E9279DC93C}" type="pres">
      <dgm:prSet presAssocID="{6C18C26F-F933-1647-A65F-D73CC8D9F94A}" presName="linNode" presStyleCnt="0"/>
      <dgm:spPr/>
    </dgm:pt>
    <dgm:pt modelId="{C692F777-6B9C-554C-BD6F-F1E4DE28930A}" type="pres">
      <dgm:prSet presAssocID="{6C18C26F-F933-1647-A65F-D73CC8D9F94A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C64E-D2CC-2E41-8C94-ED626C0DEFE6}" type="pres">
      <dgm:prSet presAssocID="{6C18C26F-F933-1647-A65F-D73CC8D9F94A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9008-882D-9041-A2CE-8CF578E457AA}" type="pres">
      <dgm:prSet presAssocID="{3EF20884-F0DB-254B-96A0-84FF4C168F6A}" presName="sp" presStyleCnt="0"/>
      <dgm:spPr/>
    </dgm:pt>
    <dgm:pt modelId="{C47F901F-D1C4-3C49-8BB5-999F2012F7FB}" type="pres">
      <dgm:prSet presAssocID="{D3598542-600F-4D49-B56C-4A8841831C90}" presName="linNode" presStyleCnt="0"/>
      <dgm:spPr/>
    </dgm:pt>
    <dgm:pt modelId="{9FA52A47-0F18-FD44-856F-5AD617820643}" type="pres">
      <dgm:prSet presAssocID="{D3598542-600F-4D49-B56C-4A8841831C90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8978-6FC1-E441-9B9C-EA04E5585D45}" type="pres">
      <dgm:prSet presAssocID="{D3598542-600F-4D49-B56C-4A8841831C90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8B750-EC68-6046-94D9-A2DC7EE267B7}" type="pres">
      <dgm:prSet presAssocID="{948EC470-806D-4446-923E-AAB7D6A9A902}" presName="sp" presStyleCnt="0"/>
      <dgm:spPr/>
    </dgm:pt>
    <dgm:pt modelId="{4C506500-C33B-0749-9204-F1AA1C61CCAD}" type="pres">
      <dgm:prSet presAssocID="{940C0828-1CA3-5246-ACDE-7E2705B3B928}" presName="linNode" presStyleCnt="0"/>
      <dgm:spPr/>
    </dgm:pt>
    <dgm:pt modelId="{CAF533E6-4903-7942-814A-76C7DE2F112D}" type="pres">
      <dgm:prSet presAssocID="{940C0828-1CA3-5246-ACDE-7E2705B3B92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F385-A13E-954D-9FF2-F69CB1F9C535}" type="pres">
      <dgm:prSet presAssocID="{940C0828-1CA3-5246-ACDE-7E2705B3B92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66A-A105-B140-BC69-EA7E6AC01481}" type="pres">
      <dgm:prSet presAssocID="{24579768-D86A-E445-BE84-74377033B5E7}" presName="sp" presStyleCnt="0"/>
      <dgm:spPr/>
    </dgm:pt>
    <dgm:pt modelId="{69726B0A-5DFC-C74A-9256-A3704F97C429}" type="pres">
      <dgm:prSet presAssocID="{F24B2925-8263-1F43-B386-5B40762767CA}" presName="linNode" presStyleCnt="0"/>
      <dgm:spPr/>
    </dgm:pt>
    <dgm:pt modelId="{C0247834-69D1-894A-822D-95F90394ED51}" type="pres">
      <dgm:prSet presAssocID="{F24B2925-8263-1F43-B386-5B40762767CA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872-7BFB-D846-98DB-C9DA6417F605}" type="pres">
      <dgm:prSet presAssocID="{F24B2925-8263-1F43-B386-5B40762767CA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57704-AB59-A043-9A5B-CF1B7BC423D3}" type="pres">
      <dgm:prSet presAssocID="{B119BEAA-0127-3B45-B41C-384F1FC21999}" presName="sp" presStyleCnt="0"/>
      <dgm:spPr/>
    </dgm:pt>
    <dgm:pt modelId="{7784B516-F1B6-4F42-85CE-A89DBE12DE5D}" type="pres">
      <dgm:prSet presAssocID="{355770C5-352B-CB40-9B05-A00571ACB974}" presName="linNode" presStyleCnt="0"/>
      <dgm:spPr/>
    </dgm:pt>
    <dgm:pt modelId="{6953EACA-1ABD-AF4E-84E1-29A9B99691F0}" type="pres">
      <dgm:prSet presAssocID="{355770C5-352B-CB40-9B05-A00571ACB97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CF8E7-6A4B-A94B-B8A2-BCE38ED16C12}" type="pres">
      <dgm:prSet presAssocID="{355770C5-352B-CB40-9B05-A00571ACB97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EFD6D-FEE7-4A4F-8605-14118DFAE9B8}" type="pres">
      <dgm:prSet presAssocID="{BA45FC1D-8140-814B-9D71-184094EE5903}" presName="sp" presStyleCnt="0"/>
      <dgm:spPr/>
    </dgm:pt>
    <dgm:pt modelId="{CA63B70E-2088-1342-96CD-2F7925936AF4}" type="pres">
      <dgm:prSet presAssocID="{93BC7021-F1BB-4B42-9189-E019C65BDD31}" presName="linNode" presStyleCnt="0"/>
      <dgm:spPr/>
    </dgm:pt>
    <dgm:pt modelId="{4C5B3D87-886F-4B4A-A1AF-53B6993D8221}" type="pres">
      <dgm:prSet presAssocID="{93BC7021-F1BB-4B42-9189-E019C65BDD31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D36CC-6ED2-F840-9DAE-72DB3E40B305}" type="pres">
      <dgm:prSet presAssocID="{93BC7021-F1BB-4B42-9189-E019C65BDD31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87E2C-1CDE-6445-A695-73A8C6386935}" srcId="{0E242538-4860-2045-81EF-4C7DD353BDF4}" destId="{93BC7021-F1BB-4B42-9189-E019C65BDD31}" srcOrd="5" destOrd="0" parTransId="{62A0DDA2-DB49-D84C-8D98-D66B31F91DD0}" sibTransId="{EF5A3E40-4B93-8541-8E30-7E4C37E015FC}"/>
    <dgm:cxn modelId="{CECC88C5-B01D-9C4E-9613-9A4F42C02018}" srcId="{0E242538-4860-2045-81EF-4C7DD353BDF4}" destId="{F24B2925-8263-1F43-B386-5B40762767CA}" srcOrd="3" destOrd="0" parTransId="{97CC923B-A038-8545-BE10-1EE14F38783A}" sibTransId="{B119BEAA-0127-3B45-B41C-384F1FC21999}"/>
    <dgm:cxn modelId="{7B4CBCF9-08E2-B44C-A22B-073238C3D1D4}" srcId="{940C0828-1CA3-5246-ACDE-7E2705B3B928}" destId="{BCF055E8-DDE9-B847-9D84-D0F602BFA9B2}" srcOrd="0" destOrd="0" parTransId="{F299AA3A-E82C-4A45-A1FB-03AD03A11E4D}" sibTransId="{B42A0AD4-0B36-3A4B-8796-E24E28362AA0}"/>
    <dgm:cxn modelId="{73A00CDC-3FEA-554B-8CA9-797F6D681798}" type="presOf" srcId="{940C0828-1CA3-5246-ACDE-7E2705B3B928}" destId="{CAF533E6-4903-7942-814A-76C7DE2F112D}" srcOrd="0" destOrd="0" presId="urn:microsoft.com/office/officeart/2005/8/layout/vList5"/>
    <dgm:cxn modelId="{0312DC74-FF98-0B49-B000-5FFAD5E184AE}" srcId="{0E242538-4860-2045-81EF-4C7DD353BDF4}" destId="{355770C5-352B-CB40-9B05-A00571ACB974}" srcOrd="4" destOrd="0" parTransId="{E6359C68-4C26-C445-8FDB-AF2EF2320C93}" sibTransId="{BA45FC1D-8140-814B-9D71-184094EE5903}"/>
    <dgm:cxn modelId="{46ADCF11-8DE2-CB42-85D9-7BBE852B2C32}" type="presOf" srcId="{1ECC8AFE-D47C-4E46-AE4C-F12D33DFCC2E}" destId="{E42A8978-6FC1-E441-9B9C-EA04E5585D45}" srcOrd="0" destOrd="0" presId="urn:microsoft.com/office/officeart/2005/8/layout/vList5"/>
    <dgm:cxn modelId="{392CC8BF-33E3-2843-90E5-B0067643EAD3}" type="presOf" srcId="{33335C1B-BB6E-614B-99F8-9CC5B1C1CC5A}" destId="{D18ED872-7BFB-D846-98DB-C9DA6417F605}" srcOrd="0" destOrd="1" presId="urn:microsoft.com/office/officeart/2005/8/layout/vList5"/>
    <dgm:cxn modelId="{5FC27CEF-97D8-A04A-86E5-9BAED132F03E}" type="presOf" srcId="{0474DC79-5B7E-084D-A8B9-9BAF86587056}" destId="{D18ED872-7BFB-D846-98DB-C9DA6417F605}" srcOrd="0" destOrd="0" presId="urn:microsoft.com/office/officeart/2005/8/layout/vList5"/>
    <dgm:cxn modelId="{5F126DCD-9A85-7949-8B6B-1A67B2B0619E}" type="presOf" srcId="{AEC44294-48F2-9840-9E8D-D021E193BB5E}" destId="{45CFF385-A13E-954D-9FF2-F69CB1F9C535}" srcOrd="0" destOrd="1" presId="urn:microsoft.com/office/officeart/2005/8/layout/vList5"/>
    <dgm:cxn modelId="{8D66FD6F-CD45-1C45-BC58-C2640A44B2FA}" srcId="{355770C5-352B-CB40-9B05-A00571ACB974}" destId="{9E221532-BAD0-C84B-99B1-D67ACB24D2F4}" srcOrd="0" destOrd="0" parTransId="{B903F987-7479-A54E-9BDB-DEFD4FF8F91A}" sibTransId="{BB734940-F069-1547-A10D-B888B483BAB0}"/>
    <dgm:cxn modelId="{98B68F82-04FF-924E-B2B2-FE8B5731137F}" srcId="{355770C5-352B-CB40-9B05-A00571ACB974}" destId="{155F079B-BA18-1743-895B-4BEC02837930}" srcOrd="1" destOrd="0" parTransId="{23E148BC-D94D-B243-98C8-21487F5D2201}" sibTransId="{7E3630F9-509A-A346-BE53-68A7C820634F}"/>
    <dgm:cxn modelId="{A83CC556-A3EF-4245-9017-0DC1AB0F1DE6}" type="presOf" srcId="{355770C5-352B-CB40-9B05-A00571ACB974}" destId="{6953EACA-1ABD-AF4E-84E1-29A9B99691F0}" srcOrd="0" destOrd="0" presId="urn:microsoft.com/office/officeart/2005/8/layout/vList5"/>
    <dgm:cxn modelId="{A03470BA-5023-A248-B46F-884F1C386638}" type="presOf" srcId="{F24B2925-8263-1F43-B386-5B40762767CA}" destId="{C0247834-69D1-894A-822D-95F90394ED51}" srcOrd="0" destOrd="0" presId="urn:microsoft.com/office/officeart/2005/8/layout/vList5"/>
    <dgm:cxn modelId="{16B335C2-3E15-204F-BAD4-42696A28D8D6}" srcId="{F24B2925-8263-1F43-B386-5B40762767CA}" destId="{33335C1B-BB6E-614B-99F8-9CC5B1C1CC5A}" srcOrd="1" destOrd="0" parTransId="{7036D1D1-70AE-BF4A-9E9F-2FD5EA5218A3}" sibTransId="{D4E64EBA-1978-294E-9728-9D8E58CFA0A6}"/>
    <dgm:cxn modelId="{89831C8B-EE44-334A-A342-96CA6025D8D3}" type="presOf" srcId="{0E242538-4860-2045-81EF-4C7DD353BDF4}" destId="{8B2AEFA3-BDA3-A044-986F-E60A1A7B49CB}" srcOrd="0" destOrd="0" presId="urn:microsoft.com/office/officeart/2005/8/layout/vList5"/>
    <dgm:cxn modelId="{803A70FB-7189-8D48-A785-2E287087A1F4}" type="presOf" srcId="{D3598542-600F-4D49-B56C-4A8841831C90}" destId="{9FA52A47-0F18-FD44-856F-5AD617820643}" srcOrd="0" destOrd="0" presId="urn:microsoft.com/office/officeart/2005/8/layout/vList5"/>
    <dgm:cxn modelId="{8DF65B31-F87D-1949-BFDD-77466ACF9C23}" type="presOf" srcId="{3FF59174-E3B8-7F4D-9297-07A0C325277F}" destId="{705DC64E-D2CC-2E41-8C94-ED626C0DEFE6}" srcOrd="0" destOrd="0" presId="urn:microsoft.com/office/officeart/2005/8/layout/vList5"/>
    <dgm:cxn modelId="{E47E0081-D052-E84A-ACAD-3E15CF14CE72}" srcId="{6C18C26F-F933-1647-A65F-D73CC8D9F94A}" destId="{C05909A3-5501-3C4F-9BF8-295CCD1E2F5C}" srcOrd="1" destOrd="0" parTransId="{1149F4A2-F38B-7043-8E86-22E31EA75564}" sibTransId="{17B57E59-538D-7443-BC27-98D816DA7B7A}"/>
    <dgm:cxn modelId="{1E9BEDCA-116E-DE47-9E6E-518E2893E10D}" type="presOf" srcId="{93BC7021-F1BB-4B42-9189-E019C65BDD31}" destId="{4C5B3D87-886F-4B4A-A1AF-53B6993D8221}" srcOrd="0" destOrd="0" presId="urn:microsoft.com/office/officeart/2005/8/layout/vList5"/>
    <dgm:cxn modelId="{8634C75B-4E86-5F42-B02D-3EB39CDF81B9}" type="presOf" srcId="{905DF55D-52A9-0640-890B-2A986BDEB1FC}" destId="{E42A8978-6FC1-E441-9B9C-EA04E5585D45}" srcOrd="0" destOrd="2" presId="urn:microsoft.com/office/officeart/2005/8/layout/vList5"/>
    <dgm:cxn modelId="{9F81D555-35F1-B649-924C-C41313532A59}" type="presOf" srcId="{BCF055E8-DDE9-B847-9D84-D0F602BFA9B2}" destId="{45CFF385-A13E-954D-9FF2-F69CB1F9C535}" srcOrd="0" destOrd="0" presId="urn:microsoft.com/office/officeart/2005/8/layout/vList5"/>
    <dgm:cxn modelId="{702C0200-4EB9-464F-8C09-2F467E041287}" type="presOf" srcId="{9E221532-BAD0-C84B-99B1-D67ACB24D2F4}" destId="{2D3CF8E7-6A4B-A94B-B8A2-BCE38ED16C12}" srcOrd="0" destOrd="0" presId="urn:microsoft.com/office/officeart/2005/8/layout/vList5"/>
    <dgm:cxn modelId="{848FF488-D3D8-E447-83DF-02CE1DDC5548}" srcId="{6C18C26F-F933-1647-A65F-D73CC8D9F94A}" destId="{3FF59174-E3B8-7F4D-9297-07A0C325277F}" srcOrd="0" destOrd="0" parTransId="{F8DCFB85-A48F-FF4A-B676-59E7C6A1B450}" sibTransId="{CAA323DA-035C-AD4A-8199-B2B574783348}"/>
    <dgm:cxn modelId="{0660B853-015C-8548-80AB-A1C25EA0AA2B}" type="presOf" srcId="{2CD61362-FAE0-5A43-AA8D-2C16778DC271}" destId="{E42A8978-6FC1-E441-9B9C-EA04E5585D45}" srcOrd="0" destOrd="1" presId="urn:microsoft.com/office/officeart/2005/8/layout/vList5"/>
    <dgm:cxn modelId="{CCE96CBE-23DF-744E-8982-412B02611928}" srcId="{0E242538-4860-2045-81EF-4C7DD353BDF4}" destId="{D3598542-600F-4D49-B56C-4A8841831C90}" srcOrd="1" destOrd="0" parTransId="{A4625FB1-E37F-7F43-99C4-1CD2F4F99EB3}" sibTransId="{948EC470-806D-4446-923E-AAB7D6A9A902}"/>
    <dgm:cxn modelId="{67609E32-1925-ED45-94D9-1AEC66855819}" srcId="{D3598542-600F-4D49-B56C-4A8841831C90}" destId="{1ECC8AFE-D47C-4E46-AE4C-F12D33DFCC2E}" srcOrd="0" destOrd="0" parTransId="{F91629E5-B79D-9F41-87E1-31364BA75D65}" sibTransId="{72C4ADC1-1E5F-854C-B770-C8AC0C371E75}"/>
    <dgm:cxn modelId="{C50645BC-1DBE-FC47-9B60-82C0B10A6708}" srcId="{F24B2925-8263-1F43-B386-5B40762767CA}" destId="{0474DC79-5B7E-084D-A8B9-9BAF86587056}" srcOrd="0" destOrd="0" parTransId="{B920930F-CDCE-2B4C-B6C1-EAB193198E8A}" sibTransId="{03F63C52-CAD2-B64F-A9FE-2D658035C524}"/>
    <dgm:cxn modelId="{931C5042-3A8D-EB4A-88C3-587349BAC325}" srcId="{D3598542-600F-4D49-B56C-4A8841831C90}" destId="{905DF55D-52A9-0640-890B-2A986BDEB1FC}" srcOrd="2" destOrd="0" parTransId="{1C13CB67-5DE3-AF48-81A2-B42C2FEFC8DE}" sibTransId="{8180566A-7701-8049-8781-89E0188E2277}"/>
    <dgm:cxn modelId="{09DAF389-1A03-B04B-851B-6B55E47A5ACF}" srcId="{93BC7021-F1BB-4B42-9189-E019C65BDD31}" destId="{EECF3F37-EDB4-5C4A-B26D-EC67A337D0FB}" srcOrd="0" destOrd="0" parTransId="{F7754C3E-4E66-5D41-B30F-281432048C81}" sibTransId="{2F3B44B8-9117-1344-90B1-90C1DAEAD8EA}"/>
    <dgm:cxn modelId="{A79A4A42-6D68-294B-9AD5-EF822692E17D}" type="presOf" srcId="{155F079B-BA18-1743-895B-4BEC02837930}" destId="{2D3CF8E7-6A4B-A94B-B8A2-BCE38ED16C12}" srcOrd="0" destOrd="1" presId="urn:microsoft.com/office/officeart/2005/8/layout/vList5"/>
    <dgm:cxn modelId="{030EDDC9-A1B1-6D41-9397-F6BC507B42D1}" type="presOf" srcId="{6C18C26F-F933-1647-A65F-D73CC8D9F94A}" destId="{C692F777-6B9C-554C-BD6F-F1E4DE28930A}" srcOrd="0" destOrd="0" presId="urn:microsoft.com/office/officeart/2005/8/layout/vList5"/>
    <dgm:cxn modelId="{86F788AE-C2F8-5242-A55F-B177868BA2FA}" srcId="{0E242538-4860-2045-81EF-4C7DD353BDF4}" destId="{940C0828-1CA3-5246-ACDE-7E2705B3B928}" srcOrd="2" destOrd="0" parTransId="{8552097E-7AC8-2B44-A5A1-F99182977D60}" sibTransId="{24579768-D86A-E445-BE84-74377033B5E7}"/>
    <dgm:cxn modelId="{4A0AFFAE-E5A7-9F4D-997C-25C4F84E2822}" srcId="{940C0828-1CA3-5246-ACDE-7E2705B3B928}" destId="{AEC44294-48F2-9840-9E8D-D021E193BB5E}" srcOrd="1" destOrd="0" parTransId="{3534AF3A-9646-5942-A3DC-F39481093082}" sibTransId="{0B5485A8-3D4B-8A4A-9679-FA0F18338D2B}"/>
    <dgm:cxn modelId="{D85FB5BF-6560-A148-8EE6-B11085FD497B}" srcId="{0E242538-4860-2045-81EF-4C7DD353BDF4}" destId="{6C18C26F-F933-1647-A65F-D73CC8D9F94A}" srcOrd="0" destOrd="0" parTransId="{FB0D3FD3-9E45-7E45-984D-950F966DA479}" sibTransId="{3EF20884-F0DB-254B-96A0-84FF4C168F6A}"/>
    <dgm:cxn modelId="{3755DF15-B995-E840-8F13-B1EB566BE932}" type="presOf" srcId="{C05909A3-5501-3C4F-9BF8-295CCD1E2F5C}" destId="{705DC64E-D2CC-2E41-8C94-ED626C0DEFE6}" srcOrd="0" destOrd="1" presId="urn:microsoft.com/office/officeart/2005/8/layout/vList5"/>
    <dgm:cxn modelId="{435DB572-F282-D340-948C-E0C1C249659E}" type="presOf" srcId="{EECF3F37-EDB4-5C4A-B26D-EC67A337D0FB}" destId="{3BFD36CC-6ED2-F840-9DAE-72DB3E40B305}" srcOrd="0" destOrd="0" presId="urn:microsoft.com/office/officeart/2005/8/layout/vList5"/>
    <dgm:cxn modelId="{B6586020-697B-CC45-B5CD-EE2FFFDA80CA}" srcId="{D3598542-600F-4D49-B56C-4A8841831C90}" destId="{2CD61362-FAE0-5A43-AA8D-2C16778DC271}" srcOrd="1" destOrd="0" parTransId="{D39157AB-0513-4F4A-8A55-51A4DE9CC2F7}" sibTransId="{DE2883A3-85B1-F74C-86F5-170FD931A64D}"/>
    <dgm:cxn modelId="{D590DEE3-ADAE-9245-AF56-F7991952A4F7}" type="presParOf" srcId="{8B2AEFA3-BDA3-A044-986F-E60A1A7B49CB}" destId="{E48F48F2-CB47-A64D-84F4-04E9279DC93C}" srcOrd="0" destOrd="0" presId="urn:microsoft.com/office/officeart/2005/8/layout/vList5"/>
    <dgm:cxn modelId="{36599B8F-CA59-0E40-A289-C244C0BFD87F}" type="presParOf" srcId="{E48F48F2-CB47-A64D-84F4-04E9279DC93C}" destId="{C692F777-6B9C-554C-BD6F-F1E4DE28930A}" srcOrd="0" destOrd="0" presId="urn:microsoft.com/office/officeart/2005/8/layout/vList5"/>
    <dgm:cxn modelId="{C9BD8EAA-543F-4047-9603-096F0DD1A225}" type="presParOf" srcId="{E48F48F2-CB47-A64D-84F4-04E9279DC93C}" destId="{705DC64E-D2CC-2E41-8C94-ED626C0DEFE6}" srcOrd="1" destOrd="0" presId="urn:microsoft.com/office/officeart/2005/8/layout/vList5"/>
    <dgm:cxn modelId="{6D173963-0C53-764E-AE50-2B0F25F849F2}" type="presParOf" srcId="{8B2AEFA3-BDA3-A044-986F-E60A1A7B49CB}" destId="{49F39008-882D-9041-A2CE-8CF578E457AA}" srcOrd="1" destOrd="0" presId="urn:microsoft.com/office/officeart/2005/8/layout/vList5"/>
    <dgm:cxn modelId="{B5D6DCE6-3A7C-654F-9E6B-67822463AC7D}" type="presParOf" srcId="{8B2AEFA3-BDA3-A044-986F-E60A1A7B49CB}" destId="{C47F901F-D1C4-3C49-8BB5-999F2012F7FB}" srcOrd="2" destOrd="0" presId="urn:microsoft.com/office/officeart/2005/8/layout/vList5"/>
    <dgm:cxn modelId="{EEC1A69E-324B-464D-942B-CD994967ED71}" type="presParOf" srcId="{C47F901F-D1C4-3C49-8BB5-999F2012F7FB}" destId="{9FA52A47-0F18-FD44-856F-5AD617820643}" srcOrd="0" destOrd="0" presId="urn:microsoft.com/office/officeart/2005/8/layout/vList5"/>
    <dgm:cxn modelId="{5458C0BF-1622-DB46-8DFB-516A22E9DE8C}" type="presParOf" srcId="{C47F901F-D1C4-3C49-8BB5-999F2012F7FB}" destId="{E42A8978-6FC1-E441-9B9C-EA04E5585D45}" srcOrd="1" destOrd="0" presId="urn:microsoft.com/office/officeart/2005/8/layout/vList5"/>
    <dgm:cxn modelId="{14D23F58-4E6C-854E-B8FE-2C9AB29AA346}" type="presParOf" srcId="{8B2AEFA3-BDA3-A044-986F-E60A1A7B49CB}" destId="{4B58B750-EC68-6046-94D9-A2DC7EE267B7}" srcOrd="3" destOrd="0" presId="urn:microsoft.com/office/officeart/2005/8/layout/vList5"/>
    <dgm:cxn modelId="{F0936C93-A3F3-4346-AA59-1B92FFA78CCA}" type="presParOf" srcId="{8B2AEFA3-BDA3-A044-986F-E60A1A7B49CB}" destId="{4C506500-C33B-0749-9204-F1AA1C61CCAD}" srcOrd="4" destOrd="0" presId="urn:microsoft.com/office/officeart/2005/8/layout/vList5"/>
    <dgm:cxn modelId="{1C727110-53C7-6B4C-BF97-2883062BF9D1}" type="presParOf" srcId="{4C506500-C33B-0749-9204-F1AA1C61CCAD}" destId="{CAF533E6-4903-7942-814A-76C7DE2F112D}" srcOrd="0" destOrd="0" presId="urn:microsoft.com/office/officeart/2005/8/layout/vList5"/>
    <dgm:cxn modelId="{4D53FA1B-FBA5-DD4C-A9E6-1E7310BC3588}" type="presParOf" srcId="{4C506500-C33B-0749-9204-F1AA1C61CCAD}" destId="{45CFF385-A13E-954D-9FF2-F69CB1F9C535}" srcOrd="1" destOrd="0" presId="urn:microsoft.com/office/officeart/2005/8/layout/vList5"/>
    <dgm:cxn modelId="{F6261F84-549C-A042-A7AD-28D20EE6E49B}" type="presParOf" srcId="{8B2AEFA3-BDA3-A044-986F-E60A1A7B49CB}" destId="{9ADE566A-A105-B140-BC69-EA7E6AC01481}" srcOrd="5" destOrd="0" presId="urn:microsoft.com/office/officeart/2005/8/layout/vList5"/>
    <dgm:cxn modelId="{5F92243D-434C-3342-B166-B7786BD21B2E}" type="presParOf" srcId="{8B2AEFA3-BDA3-A044-986F-E60A1A7B49CB}" destId="{69726B0A-5DFC-C74A-9256-A3704F97C429}" srcOrd="6" destOrd="0" presId="urn:microsoft.com/office/officeart/2005/8/layout/vList5"/>
    <dgm:cxn modelId="{A3F99B6E-C0B8-744E-BF05-BB2475F7005A}" type="presParOf" srcId="{69726B0A-5DFC-C74A-9256-A3704F97C429}" destId="{C0247834-69D1-894A-822D-95F90394ED51}" srcOrd="0" destOrd="0" presId="urn:microsoft.com/office/officeart/2005/8/layout/vList5"/>
    <dgm:cxn modelId="{E43E490E-D6D8-274D-99DC-ADC696ADAF56}" type="presParOf" srcId="{69726B0A-5DFC-C74A-9256-A3704F97C429}" destId="{D18ED872-7BFB-D846-98DB-C9DA6417F605}" srcOrd="1" destOrd="0" presId="urn:microsoft.com/office/officeart/2005/8/layout/vList5"/>
    <dgm:cxn modelId="{3094B1DC-4122-3B47-8F50-83FE1B826618}" type="presParOf" srcId="{8B2AEFA3-BDA3-A044-986F-E60A1A7B49CB}" destId="{9C957704-AB59-A043-9A5B-CF1B7BC423D3}" srcOrd="7" destOrd="0" presId="urn:microsoft.com/office/officeart/2005/8/layout/vList5"/>
    <dgm:cxn modelId="{7A51398F-7460-1043-BFAD-89835D82AD83}" type="presParOf" srcId="{8B2AEFA3-BDA3-A044-986F-E60A1A7B49CB}" destId="{7784B516-F1B6-4F42-85CE-A89DBE12DE5D}" srcOrd="8" destOrd="0" presId="urn:microsoft.com/office/officeart/2005/8/layout/vList5"/>
    <dgm:cxn modelId="{12EB73CB-1D5E-2B4A-8D78-1F8E0211686C}" type="presParOf" srcId="{7784B516-F1B6-4F42-85CE-A89DBE12DE5D}" destId="{6953EACA-1ABD-AF4E-84E1-29A9B99691F0}" srcOrd="0" destOrd="0" presId="urn:microsoft.com/office/officeart/2005/8/layout/vList5"/>
    <dgm:cxn modelId="{0085D160-C431-D64B-8FA1-4DADF881A954}" type="presParOf" srcId="{7784B516-F1B6-4F42-85CE-A89DBE12DE5D}" destId="{2D3CF8E7-6A4B-A94B-B8A2-BCE38ED16C12}" srcOrd="1" destOrd="0" presId="urn:microsoft.com/office/officeart/2005/8/layout/vList5"/>
    <dgm:cxn modelId="{DA2B9D7C-E0FC-7A4B-97C8-0D6FDF8F218B}" type="presParOf" srcId="{8B2AEFA3-BDA3-A044-986F-E60A1A7B49CB}" destId="{7D8EFD6D-FEE7-4A4F-8605-14118DFAE9B8}" srcOrd="9" destOrd="0" presId="urn:microsoft.com/office/officeart/2005/8/layout/vList5"/>
    <dgm:cxn modelId="{684DE560-2E95-384A-804B-16D7F92EEE43}" type="presParOf" srcId="{8B2AEFA3-BDA3-A044-986F-E60A1A7B49CB}" destId="{CA63B70E-2088-1342-96CD-2F7925936AF4}" srcOrd="10" destOrd="0" presId="urn:microsoft.com/office/officeart/2005/8/layout/vList5"/>
    <dgm:cxn modelId="{6C9D62BA-7142-7543-A314-927A2D6EAADE}" type="presParOf" srcId="{CA63B70E-2088-1342-96CD-2F7925936AF4}" destId="{4C5B3D87-886F-4B4A-A1AF-53B6993D8221}" srcOrd="0" destOrd="0" presId="urn:microsoft.com/office/officeart/2005/8/layout/vList5"/>
    <dgm:cxn modelId="{95056769-83E2-5D4B-A00C-924B31977E99}" type="presParOf" srcId="{CA63B70E-2088-1342-96CD-2F7925936AF4}" destId="{3BFD36CC-6ED2-F840-9DAE-72DB3E40B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5048-1A59-6B45-8EF2-D2989E4E9A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2FA8-0385-FD4C-8D0B-0A232C39A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2FA8-0385-FD4C-8D0B-0A232C39A098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4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C26A-63A4-F547-BB74-146C3D288EFD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2282-884C-EE46-82A2-257E0285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verrol/learn-computer-programming" TargetMode="External"/><Relationship Id="rId3" Type="http://schemas.openxmlformats.org/officeDocument/2006/relationships/hyperlink" Target="https://github.com/verrol/learn-computer-programming.g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Statements" TargetMode="External"/><Relationship Id="rId3" Type="http://schemas.openxmlformats.org/officeDocument/2006/relationships/hyperlink" Target="https://developer.mozilla.org/en-US/docs/Web/JavaScript/Reference/Operators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.org/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ingjs.com/es5/ch16.html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api/ng/directive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gularjs.org/guide/scope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4" Type="http://schemas.openxmlformats.org/officeDocument/2006/relationships/hyperlink" Target="http://localhost:8080/article" TargetMode="External"/><Relationship Id="rId5" Type="http://schemas.openxmlformats.org/officeDocument/2006/relationships/hyperlink" Target="http://localhost:8080/post" TargetMode="External"/><Relationship Id="rId6" Type="http://schemas.openxmlformats.org/officeDocument/2006/relationships/hyperlink" Target="http://localhost:8000/post/post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file.html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?q=angularjs" TargetMode="External"/><Relationship Id="rId4" Type="http://schemas.openxmlformats.org/officeDocument/2006/relationships/hyperlink" Target="http://www.google.com?q=angularjs%20tutorial" TargetMode="External"/><Relationship Id="rId5" Type="http://schemas.openxmlformats.org/officeDocument/2006/relationships/hyperlink" Target="http://www.google.com?q=angularjs&amp;rct=j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calhost.com:8000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osts/article-01.html" TargetMode="External"/><Relationship Id="rId4" Type="http://schemas.openxmlformats.org/officeDocument/2006/relationships/hyperlink" Target="http://localhost:8000/posts/2016?m=6&amp;t=plain" TargetMode="External"/><Relationship Id="rId5" Type="http://schemas.openxmlformats.org/officeDocument/2006/relationships/hyperlink" Target="http://localhost:8000/posts/2016/article-01.html?f=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api/v1/use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api/modules.html%23modules_modules" TargetMode="External"/><Relationship Id="rId3" Type="http://schemas.openxmlformats.org/officeDocument/2006/relationships/image" Target="../media/image95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wer.io" TargetMode="Externa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wer.io/" TargetMode="External"/><Relationship Id="rId3" Type="http://schemas.openxmlformats.org/officeDocument/2006/relationships/hyperlink" Target="https://docs.npmjs.com/getting-started/fixing-npm-permissions" TargetMode="Externa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7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Session_(computer_science)" TargetMode="External"/><Relationship Id="rId12" Type="http://schemas.openxmlformats.org/officeDocument/2006/relationships/hyperlink" Target="https://en.wikipedia.org/wiki/Code_reuse" TargetMode="External"/><Relationship Id="rId13" Type="http://schemas.openxmlformats.org/officeDocument/2006/relationships/hyperlink" Target="https://en.wikipedia.org/wiki/Web_framework%23cite_note-1" TargetMode="External"/><Relationship Id="rId14" Type="http://schemas.openxmlformats.org/officeDocument/2006/relationships/hyperlink" Target="https://en.wikipedia.org/wiki/Dynamic_web_page" TargetMode="External"/><Relationship Id="rId15" Type="http://schemas.openxmlformats.org/officeDocument/2006/relationships/hyperlink" Target="https://en.wikipedia.org/wiki/Static_web_page" TargetMode="External"/><Relationship Id="rId16" Type="http://schemas.openxmlformats.org/officeDocument/2006/relationships/hyperlink" Target="https://en.wikipedia.org/wiki/Web_framework%23cite_note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framework" TargetMode="Externa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service" TargetMode="External"/><Relationship Id="rId5" Type="http://schemas.openxmlformats.org/officeDocument/2006/relationships/hyperlink" Target="https://en.wikipedia.org/wiki/Web_resource" TargetMode="External"/><Relationship Id="rId6" Type="http://schemas.openxmlformats.org/officeDocument/2006/relationships/hyperlink" Target="https://en.wikipedia.org/wiki/Web_API" TargetMode="External"/><Relationship Id="rId7" Type="http://schemas.openxmlformats.org/officeDocument/2006/relationships/hyperlink" Target="https://en.wikipedia.org/wiki/Web_development" TargetMode="External"/><Relationship Id="rId8" Type="http://schemas.openxmlformats.org/officeDocument/2006/relationships/hyperlink" Target="https://en.wikipedia.org/wiki/Library_(computing)" TargetMode="External"/><Relationship Id="rId9" Type="http://schemas.openxmlformats.org/officeDocument/2006/relationships/hyperlink" Target="https://en.wikipedia.org/wiki/Database" TargetMode="External"/><Relationship Id="rId10" Type="http://schemas.openxmlformats.org/officeDocument/2006/relationships/hyperlink" Target="https://en.wikipedia.org/wiki/Template_processor" TargetMode="Externa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://expressjs.com" TargetMode="Externa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hyperlink" Target="http://expressjs.com/en/guide/routing.html" TargetMode="Externa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ressjs.com/en/guide/writing-middleware.html" TargetMode="Externa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oman.io/learning/" TargetMode="Externa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Relationship Id="rId3" Type="http://schemas.openxmlformats.org/officeDocument/2006/relationships/hyperlink" Target="https://en.wikipedia.org/wiki/Database" TargetMode="Externa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db.com" TargetMode="Externa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go.com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introduction/" TargetMode="Externa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web-programming-fundamentals.git" TargetMode="External"/><Relationship Id="rId3" Type="http://schemas.openxmlformats.org/officeDocument/2006/relationships/hyperlink" Target="https://github.com/xiliax/web-programming-fundamental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#25 – Section 1</a:t>
            </a:r>
          </a:p>
          <a:p>
            <a:r>
              <a:rPr lang="en-US" dirty="0" smtClean="0"/>
              <a:t>Node JS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Hello World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err="1" smtClean="0"/>
              <a:t>console.log</a:t>
            </a:r>
            <a:r>
              <a:rPr lang="en-US" sz="2000" dirty="0" smtClean="0"/>
              <a:t>(“Hello, World!\n”)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&amp; Execute</a:t>
            </a:r>
          </a:p>
          <a:p>
            <a:pPr marL="0" indent="0">
              <a:buNone/>
            </a:pPr>
            <a:r>
              <a:rPr lang="en-US" sz="2000" dirty="0" smtClean="0"/>
              <a:t>	node </a:t>
            </a:r>
            <a:r>
              <a:rPr lang="en-US" sz="2000" dirty="0" err="1" smtClean="0"/>
              <a:t>hello.js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212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Value Type Class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6393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62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Instance/Object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6689"/>
              </p:ext>
            </p:extLst>
          </p:nvPr>
        </p:nvGraphicFramePr>
        <p:xfrm>
          <a:off x="457200" y="1600200"/>
          <a:ext cx="8229600" cy="257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name ‘Rex’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examples or instances of the</a:t>
                      </a:r>
                      <a:r>
                        <a:rPr lang="en-US" baseline="0" dirty="0" smtClean="0"/>
                        <a:t> Number type. </a:t>
                      </a:r>
                      <a:r>
                        <a:rPr lang="en-US" dirty="0" smtClean="0"/>
                        <a:t>‘a’ is a</a:t>
                      </a:r>
                      <a:r>
                        <a:rPr lang="en-US" baseline="0" dirty="0" smtClean="0"/>
                        <a:t> variable containing a numeric value, and ‘5’ is itself a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“all men are created”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447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vs. Product</a:t>
            </a:r>
            <a:endParaRPr lang="en-US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1637008" y="4362347"/>
            <a:ext cx="920305" cy="993958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08" y="1852671"/>
            <a:ext cx="1210420" cy="118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100" y="3348591"/>
            <a:ext cx="12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Cake recipe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 rot="16200000">
            <a:off x="4027029" y="1993060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246207" y="228363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3094" y="3348591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Preparation &amp; Baking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345971" y="2225690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84920" y="3379054"/>
            <a:ext cx="159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= Cake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0" y="1852671"/>
            <a:ext cx="1516270" cy="1182177"/>
          </a:xfrm>
          <a:prstGeom prst="rect">
            <a:avLst/>
          </a:prstGeom>
        </p:spPr>
      </p:pic>
      <p:sp>
        <p:nvSpPr>
          <p:cNvPr id="17" name="Merge 16"/>
          <p:cNvSpPr/>
          <p:nvPr/>
        </p:nvSpPr>
        <p:spPr>
          <a:xfrm rot="16200000">
            <a:off x="4000884" y="4378513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088077" y="466908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97284" y="5734044"/>
            <a:ext cx="275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 using ‘new’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51811" y="4611143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6368" y="5734044"/>
            <a:ext cx="6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2" name="Octagon 21"/>
          <p:cNvSpPr/>
          <p:nvPr/>
        </p:nvSpPr>
        <p:spPr>
          <a:xfrm>
            <a:off x="6380783" y="4417567"/>
            <a:ext cx="993930" cy="938738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98702" y="5734044"/>
            <a:ext cx="9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8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Instances in JavaScript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87580"/>
              </p:ext>
            </p:extLst>
          </p:nvPr>
        </p:nvGraphicFramePr>
        <p:xfrm>
          <a:off x="457200" y="1600200"/>
          <a:ext cx="8229600" cy="320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Instance/Object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instance of the generate Object 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</a:t>
                      </a:r>
                      <a:r>
                        <a:rPr lang="en-US" baseline="0" dirty="0" smtClean="0"/>
                        <a:t> specific class ‘Array’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Number(5)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Number class to represent a numeric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foo()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instance of the ‘foo’ function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04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00" y="59266"/>
            <a:ext cx="6270000" cy="438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9" y="4445126"/>
            <a:ext cx="5548922" cy="2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0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>
          <a:xfrm>
            <a:off x="145167" y="105232"/>
            <a:ext cx="8853666" cy="48691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67" y="5064307"/>
            <a:ext cx="4888267" cy="1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awesome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bit confusing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still </a:t>
            </a:r>
            <a:r>
              <a:rPr lang="en-US" dirty="0"/>
              <a:t>f</a:t>
            </a:r>
            <a:r>
              <a:rPr lang="en-US" dirty="0" smtClean="0"/>
              <a:t>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64326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#40 – Section 16</a:t>
            </a:r>
            <a:endParaRPr lang="en-US" dirty="0"/>
          </a:p>
          <a:p>
            <a:r>
              <a:rPr lang="en-US" dirty="0" smtClean="0"/>
              <a:t>Control Flow – </a:t>
            </a:r>
            <a:r>
              <a:rPr lang="en-US" smtClean="0"/>
              <a:t>If Statement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Statement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625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c05s39 – Example-03.js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4013" r="-34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63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#27 – Section 3</a:t>
            </a:r>
          </a:p>
          <a:p>
            <a:r>
              <a:rPr lang="en-US" dirty="0" smtClean="0"/>
              <a:t>Getting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748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5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wanted a program that prints an appropriate greeting based on the time of day?</a:t>
            </a:r>
          </a:p>
          <a:p>
            <a:r>
              <a:rPr lang="en-US" dirty="0" smtClean="0"/>
              <a:t>A program like that might look this in pseudo code (not quite code):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8" y="4437263"/>
            <a:ext cx="4046485" cy="15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‘Control Flow’?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mechanism/way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008000"/>
                </a:solidFill>
              </a:rPr>
              <a:t>alter/change </a:t>
            </a:r>
            <a:r>
              <a:rPr lang="en-US" dirty="0" smtClean="0"/>
              <a:t>the </a:t>
            </a:r>
            <a:r>
              <a:rPr lang="en-US" b="1" i="1" dirty="0" smtClean="0">
                <a:solidFill>
                  <a:schemeClr val="accent2"/>
                </a:solidFill>
              </a:rPr>
              <a:t>order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which </a:t>
            </a:r>
            <a:r>
              <a:rPr lang="en-US" b="1" i="1" dirty="0" smtClean="0">
                <a:solidFill>
                  <a:srgbClr val="FF6600"/>
                </a:solidFill>
              </a:rPr>
              <a:t>statements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i="1" dirty="0" smtClean="0"/>
              <a:t>are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executed </a:t>
            </a:r>
            <a:endParaRPr lang="en-US" dirty="0" smtClean="0"/>
          </a:p>
          <a:p>
            <a:pPr lvl="1"/>
            <a:r>
              <a:rPr lang="en-US" dirty="0" smtClean="0"/>
              <a:t>Control Flow allows some of the following to occur for one statement or a statement block:</a:t>
            </a:r>
          </a:p>
          <a:p>
            <a:pPr lvl="2"/>
            <a:r>
              <a:rPr lang="en-US" i="1" dirty="0" smtClean="0">
                <a:solidFill>
                  <a:srgbClr val="C0504D"/>
                </a:solidFill>
              </a:rPr>
              <a:t>Skipped</a:t>
            </a:r>
            <a:endParaRPr lang="en-US" dirty="0" smtClean="0"/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chemeClr val="accent2"/>
                </a:solidFill>
              </a:rPr>
              <a:t>only once</a:t>
            </a:r>
          </a:p>
          <a:p>
            <a:pPr lvl="2"/>
            <a:r>
              <a:rPr lang="en-US" dirty="0" smtClean="0"/>
              <a:t>Execute </a:t>
            </a:r>
            <a:r>
              <a:rPr lang="en-US" i="1" dirty="0" smtClean="0">
                <a:solidFill>
                  <a:srgbClr val="C0504D"/>
                </a:solidFill>
              </a:rPr>
              <a:t>multiple times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6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53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33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1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‘if’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 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block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’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09721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#41 – Section 17</a:t>
            </a:r>
            <a:endParaRPr lang="en-US" dirty="0"/>
          </a:p>
          <a:p>
            <a:r>
              <a:rPr lang="en-US" dirty="0" smtClean="0"/>
              <a:t>Control Flow –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69249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Location: </a:t>
            </a:r>
            <a:r>
              <a:rPr lang="en-US" sz="2000" dirty="0" smtClean="0">
                <a:hlinkClick r:id="rId2"/>
              </a:rPr>
              <a:t>http://github.com/xiliax/web-programming-fundamentals</a:t>
            </a:r>
            <a:endParaRPr lang="en-US" sz="2000" dirty="0" smtClean="0"/>
          </a:p>
          <a:p>
            <a:r>
              <a:rPr lang="en-US" sz="2800" dirty="0" smtClean="0"/>
              <a:t>Two Ways To Access The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Online with web browser</a:t>
            </a:r>
          </a:p>
          <a:p>
            <a:pPr marL="1371600" lvl="2" indent="-514350"/>
            <a:r>
              <a:rPr lang="en-US" dirty="0" smtClean="0"/>
              <a:t>Point web browser to:</a:t>
            </a:r>
          </a:p>
          <a:p>
            <a:pPr marL="1314450" lvl="3" indent="0">
              <a:buNone/>
            </a:pPr>
            <a:r>
              <a:rPr lang="en-US" dirty="0" smtClean="0">
                <a:hlinkClick r:id="rId2"/>
              </a:rPr>
              <a:t>http://github.com/</a:t>
            </a:r>
            <a:r>
              <a:rPr lang="en-US" dirty="0" err="1" smtClean="0">
                <a:hlinkClick r:id="rId2"/>
              </a:rPr>
              <a:t>xiliax</a:t>
            </a:r>
            <a:r>
              <a:rPr lang="en-US" dirty="0" smtClean="0">
                <a:hlinkClick r:id="rId2"/>
              </a:rPr>
              <a:t>/web-programming-fundamentals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Clone a copy to your computer using ‘</a:t>
            </a:r>
            <a:r>
              <a:rPr lang="en-US" dirty="0" err="1" smtClean="0"/>
              <a:t>git</a:t>
            </a:r>
            <a:r>
              <a:rPr lang="en-US" dirty="0" smtClean="0"/>
              <a:t>’</a:t>
            </a:r>
          </a:p>
          <a:p>
            <a:pPr marL="1371600" lvl="2" indent="-514350"/>
            <a:r>
              <a:rPr lang="en-US" dirty="0" smtClean="0"/>
              <a:t>Command line, type the following:</a:t>
            </a:r>
          </a:p>
          <a:p>
            <a:pPr marL="1314450" lvl="3" indent="0"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3"/>
              </a:rPr>
              <a:t>https://github.com/xiliax/web-programming-fundamentals.git</a:t>
            </a:r>
            <a:endParaRPr lang="en-US" sz="1800" dirty="0" smtClean="0"/>
          </a:p>
          <a:p>
            <a:pPr marL="1200150" lvl="2" indent="-342900"/>
            <a:r>
              <a:rPr lang="en-US" dirty="0" smtClean="0"/>
              <a:t>Brackets</a:t>
            </a:r>
          </a:p>
        </p:txBody>
      </p:sp>
    </p:spTree>
    <p:extLst>
      <p:ext uri="{BB962C8B-B14F-4D97-AF65-F5344CB8AC3E}">
        <p14:creationId xmlns:p14="http://schemas.microsoft.com/office/powerpoint/2010/main" val="3206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1119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‘if’ vs. ‘switch’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65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if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FF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C0504D"/>
                </a:solidFill>
              </a:rPr>
              <a:t>condition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Statement</a:t>
            </a:r>
            <a:r>
              <a:rPr lang="en-US" dirty="0">
                <a:solidFill>
                  <a:srgbClr val="008000"/>
                </a:solidFill>
              </a:rPr>
              <a:t>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0000FF"/>
                </a:solidFill>
              </a:rPr>
              <a:t>else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3250" y="1752600"/>
            <a:ext cx="4113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>
                <a:solidFill>
                  <a:srgbClr val="0000FF"/>
                </a:solidFill>
              </a:rPr>
              <a:t>switch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C0504D"/>
                </a:solidFill>
              </a:rPr>
              <a:t>expressionA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expression1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case </a:t>
            </a:r>
            <a:r>
              <a:rPr lang="en-US" i="1" dirty="0" smtClean="0">
                <a:solidFill>
                  <a:srgbClr val="C0504D"/>
                </a:solidFill>
              </a:rPr>
              <a:t>expression2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default</a:t>
            </a:r>
            <a:r>
              <a:rPr lang="en-US" i="1" dirty="0" smtClean="0">
                <a:solidFill>
                  <a:srgbClr val="000000"/>
                </a:solidFill>
              </a:rPr>
              <a:t>:</a:t>
            </a:r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Statement(s)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96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768053" y="468843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3768053" y="389028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768053" y="306619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‘fall-through’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8053" y="191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15782" y="2783995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515782" y="3615352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B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68053" y="55942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68053" y="606582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68053" y="151071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1562" y="2145069"/>
            <a:ext cx="16059" cy="23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398511" y="3464272"/>
            <a:ext cx="30216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4412546" y="4278418"/>
            <a:ext cx="274091" cy="63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49591" y="1738665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49591" y="5822243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15782" y="4418640"/>
            <a:ext cx="2067619" cy="529197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Case C</a:t>
            </a:r>
            <a:endParaRPr lang="en-US" sz="1600" dirty="0"/>
          </a:p>
        </p:txBody>
      </p:sp>
      <p:cxnSp>
        <p:nvCxnSpPr>
          <p:cNvPr id="30" name="Elbow Connector 29"/>
          <p:cNvCxnSpPr/>
          <p:nvPr/>
        </p:nvCxnSpPr>
        <p:spPr>
          <a:xfrm rot="5400000">
            <a:off x="4226363" y="5271065"/>
            <a:ext cx="646457" cy="12700"/>
          </a:xfrm>
          <a:prstGeom prst="bentConnector3">
            <a:avLst>
              <a:gd name="adj1" fmla="val 50000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6" idx="1"/>
            <a:endCxn id="21" idx="1"/>
          </p:cNvCxnSpPr>
          <p:nvPr/>
        </p:nvCxnSpPr>
        <p:spPr>
          <a:xfrm rot="10800000" flipV="1">
            <a:off x="3515783" y="2478019"/>
            <a:ext cx="870989" cy="2205220"/>
          </a:xfrm>
          <a:prstGeom prst="bentConnector3">
            <a:avLst>
              <a:gd name="adj1" fmla="val 126246"/>
            </a:avLst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6" idx="3"/>
            <a:endCxn id="7" idx="3"/>
          </p:cNvCxnSpPr>
          <p:nvPr/>
        </p:nvCxnSpPr>
        <p:spPr>
          <a:xfrm>
            <a:off x="4712412" y="2478019"/>
            <a:ext cx="870989" cy="1401932"/>
          </a:xfrm>
          <a:prstGeom prst="bentConnector3">
            <a:avLst>
              <a:gd name="adj1" fmla="val 12624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4443983" y="2670358"/>
            <a:ext cx="211216" cy="16059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386771" y="2383258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4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17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#42 – Section 18</a:t>
            </a:r>
            <a:endParaRPr lang="en-US" dirty="0"/>
          </a:p>
          <a:p>
            <a:r>
              <a:rPr lang="en-US" dirty="0" smtClean="0"/>
              <a:t>Control Flow: For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144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76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‘while’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Loop Statement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14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‘while’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while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condition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 smtClean="0">
                <a:solidFill>
                  <a:srgbClr val="008000"/>
                </a:solidFill>
              </a:rPr>
              <a:t>Statement 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	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Condition is an expression that evaluates to the </a:t>
            </a:r>
            <a:r>
              <a:rPr lang="en-US" dirty="0" err="1" smtClean="0">
                <a:solidFill>
                  <a:srgbClr val="000000"/>
                </a:solidFill>
              </a:rPr>
              <a:t>boolean</a:t>
            </a:r>
            <a:r>
              <a:rPr lang="en-US" dirty="0" smtClean="0">
                <a:solidFill>
                  <a:srgbClr val="000000"/>
                </a:solidFill>
              </a:rPr>
              <a:t> type </a:t>
            </a:r>
            <a:r>
              <a:rPr lang="en-US" i="1" dirty="0" smtClean="0">
                <a:solidFill>
                  <a:srgbClr val="FF6600"/>
                </a:solidFill>
              </a:rPr>
              <a:t>true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or </a:t>
            </a:r>
            <a:r>
              <a:rPr lang="en-US" i="1" dirty="0" smtClean="0">
                <a:solidFill>
                  <a:srgbClr val="FF6600"/>
                </a:solidFill>
              </a:rPr>
              <a:t>false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NOTE</a:t>
            </a:r>
            <a:r>
              <a:rPr lang="en-US" i="1" dirty="0" smtClean="0">
                <a:solidFill>
                  <a:srgbClr val="FF6600"/>
                </a:solidFill>
              </a:rPr>
              <a:t>: </a:t>
            </a:r>
            <a:r>
              <a:rPr lang="en-US" i="1" dirty="0" smtClean="0"/>
              <a:t>If the ‘condition’ for the ‘while’ loop is not updated within the loop, it will be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628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#28 – Section 4</a:t>
            </a:r>
          </a:p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92" r="-19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470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048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Breakdown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419" r="-15419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1867243" y="2806037"/>
            <a:ext cx="1424000" cy="18704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07047" y="3192162"/>
            <a:ext cx="2107515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07966" y="3612292"/>
            <a:ext cx="1666791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‘for’ </a:t>
            </a:r>
            <a:r>
              <a:rPr lang="en-US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Formal syntax: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C0504D"/>
                </a:solidFill>
              </a:rPr>
              <a:t>initialization; condition; update</a:t>
            </a:r>
            <a:r>
              <a:rPr lang="en-US" dirty="0" smtClean="0">
                <a:solidFill>
                  <a:srgbClr val="000000"/>
                </a:solidFill>
              </a:rPr>
              <a:t>){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	Statement </a:t>
            </a:r>
            <a:r>
              <a:rPr lang="en-US" dirty="0">
                <a:solidFill>
                  <a:srgbClr val="008000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		Statement 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‘</a:t>
            </a:r>
            <a:r>
              <a:rPr lang="en-US" i="1" dirty="0" smtClean="0">
                <a:solidFill>
                  <a:srgbClr val="000000"/>
                </a:solidFill>
              </a:rPr>
              <a:t>initialization</a:t>
            </a:r>
            <a:r>
              <a:rPr lang="en-US" dirty="0" smtClean="0">
                <a:solidFill>
                  <a:srgbClr val="000000"/>
                </a:solidFill>
              </a:rPr>
              <a:t>’ gets executed ONLY once at the beginning of the ‘</a:t>
            </a:r>
            <a:r>
              <a:rPr lang="en-US" i="1" dirty="0" smtClean="0">
                <a:solidFill>
                  <a:srgbClr val="000000"/>
                </a:solidFill>
              </a:rPr>
              <a:t>for</a:t>
            </a:r>
            <a:r>
              <a:rPr lang="en-US" dirty="0" smtClean="0">
                <a:solidFill>
                  <a:srgbClr val="000000"/>
                </a:solidFill>
              </a:rPr>
              <a:t>’ loop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‘condition’ </a:t>
            </a:r>
            <a:r>
              <a:rPr lang="en-US" dirty="0" smtClean="0">
                <a:solidFill>
                  <a:srgbClr val="000000"/>
                </a:solidFill>
              </a:rPr>
              <a:t>gets tested to determine if the block of statement is executed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‘update’ </a:t>
            </a:r>
            <a:r>
              <a:rPr lang="en-US" dirty="0">
                <a:solidFill>
                  <a:srgbClr val="000000"/>
                </a:solidFill>
              </a:rPr>
              <a:t>gets executed after block of statement</a:t>
            </a:r>
            <a:endParaRPr lang="en-US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80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Example-03.js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32" r="-10732"/>
          <a:stretch>
            <a:fillRect/>
          </a:stretch>
        </p:blipFill>
        <p:spPr/>
      </p:pic>
      <p:sp>
        <p:nvSpPr>
          <p:cNvPr id="5" name="Rounded Rectangle 4"/>
          <p:cNvSpPr/>
          <p:nvPr/>
        </p:nvSpPr>
        <p:spPr>
          <a:xfrm>
            <a:off x="2187512" y="3047193"/>
            <a:ext cx="1316497" cy="22791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0286" y="3047193"/>
            <a:ext cx="2018033" cy="22791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7799" y="3063669"/>
            <a:ext cx="1730624" cy="2114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6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Pitfall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update ‘for’ loop condition variable(s) multiple times in loop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Example-04.js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54" r="-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065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‘for’ Loop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parts of the ‘for’ loop statement is optional</a:t>
            </a:r>
          </a:p>
          <a:p>
            <a:pPr lvl="1"/>
            <a:r>
              <a:rPr lang="en-US" dirty="0" smtClean="0"/>
              <a:t>Provides flexibility in when to initialize</a:t>
            </a:r>
          </a:p>
          <a:p>
            <a:pPr lvl="1"/>
            <a:r>
              <a:rPr lang="en-US" dirty="0" smtClean="0"/>
              <a:t>When to test and exit loop</a:t>
            </a:r>
          </a:p>
          <a:p>
            <a:pPr lvl="1"/>
            <a:r>
              <a:rPr lang="en-US" dirty="0" smtClean="0"/>
              <a:t>When to perform condition variable(s) updates</a:t>
            </a:r>
          </a:p>
        </p:txBody>
      </p:sp>
    </p:spTree>
    <p:extLst>
      <p:ext uri="{BB962C8B-B14F-4D97-AF65-F5344CB8AC3E}">
        <p14:creationId xmlns:p14="http://schemas.microsoft.com/office/powerpoint/2010/main" val="1065062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Example-05.js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95" r="-27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074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Example-06.js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678" r="-34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54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Core Features</a:t>
            </a:r>
          </a:p>
          <a:p>
            <a:pPr lvl="1"/>
            <a:r>
              <a:rPr lang="en-US" dirty="0" smtClean="0"/>
              <a:t>High Level : easier to read and write code, gets rid of fluff/boilerplate, forgiving,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Dynamic : allows extension and changes at runtime</a:t>
            </a:r>
          </a:p>
          <a:p>
            <a:pPr lvl="1"/>
            <a:r>
              <a:rPr lang="en-US" dirty="0" err="1" smtClean="0"/>
              <a:t>Untyped</a:t>
            </a:r>
            <a:r>
              <a:rPr lang="en-US" dirty="0" smtClean="0"/>
              <a:t> : flexible in operations used on different types of data</a:t>
            </a:r>
          </a:p>
          <a:p>
            <a:pPr lvl="1"/>
            <a:r>
              <a:rPr lang="en-US" dirty="0" smtClean="0"/>
              <a:t>Interpreted : No step for producing a binary executable or any other intermediate </a:t>
            </a:r>
            <a:r>
              <a:rPr lang="en-US" b="1" i="1" dirty="0" smtClean="0"/>
              <a:t>artifact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/wiki/JavaScript</a:t>
            </a:r>
          </a:p>
        </p:txBody>
      </p:sp>
    </p:spTree>
    <p:extLst>
      <p:ext uri="{BB962C8B-B14F-4D97-AF65-F5344CB8AC3E}">
        <p14:creationId xmlns:p14="http://schemas.microsoft.com/office/powerpoint/2010/main" val="2556779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‘continue’ in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‘continue’ keyword in a loop is used to skip one or more iteration</a:t>
            </a:r>
          </a:p>
        </p:txBody>
      </p:sp>
    </p:spTree>
    <p:extLst>
      <p:ext uri="{BB962C8B-B14F-4D97-AF65-F5344CB8AC3E}">
        <p14:creationId xmlns:p14="http://schemas.microsoft.com/office/powerpoint/2010/main" val="2344863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57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‘infinite’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‘infinite’ loop is used when:</a:t>
            </a:r>
          </a:p>
          <a:p>
            <a:pPr lvl="1"/>
            <a:r>
              <a:rPr lang="en-US" dirty="0" smtClean="0"/>
              <a:t> The number of iterations is not known at loop ‘initialization’</a:t>
            </a:r>
          </a:p>
          <a:p>
            <a:pPr lvl="2"/>
            <a:r>
              <a:rPr lang="en-US" dirty="0" smtClean="0"/>
              <a:t>Possible an external condition will be used to ‘break’ out of the loop</a:t>
            </a:r>
          </a:p>
          <a:p>
            <a:pPr lvl="2"/>
            <a:r>
              <a:rPr lang="en-US" dirty="0" smtClean="0"/>
              <a:t>Some form of complex computation will be used to ‘break’ out of the loop</a:t>
            </a:r>
          </a:p>
          <a:p>
            <a:pPr lvl="1"/>
            <a:r>
              <a:rPr lang="en-US" dirty="0" smtClean="0"/>
              <a:t>The developer wishes to express the intend that this loop will not terminate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3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Example-08.js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765" b="-2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58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#43 – Section 19</a:t>
            </a:r>
            <a:endParaRPr lang="en-US" dirty="0"/>
          </a:p>
          <a:p>
            <a:r>
              <a:rPr lang="en-US" dirty="0" smtClean="0"/>
              <a:t>Statements </a:t>
            </a:r>
            <a:r>
              <a:rPr lang="en-US" smtClean="0"/>
              <a:t>and Expressions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27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Statements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Types of Expressions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MDN Statements </a:t>
            </a:r>
            <a:r>
              <a:rPr lang="en-US" sz="1400" dirty="0"/>
              <a:t>and Declarations: </a:t>
            </a:r>
            <a:r>
              <a:rPr lang="en-US" sz="1400" dirty="0">
                <a:hlinkClick r:id="rId2"/>
              </a:rPr>
              <a:t>https://developer.mozilla.org/en-US/docs/Web/JavaScript/Reference/</a:t>
            </a:r>
            <a:r>
              <a:rPr lang="en-US" sz="1400" dirty="0" smtClean="0">
                <a:hlinkClick r:id="rId2"/>
              </a:rPr>
              <a:t>Statements</a:t>
            </a:r>
            <a:endParaRPr lang="en-US" sz="1400" dirty="0" smtClean="0"/>
          </a:p>
          <a:p>
            <a:r>
              <a:rPr lang="en-US" sz="1400" dirty="0" smtClean="0"/>
              <a:t>MDN Expressions and Operators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developer.mozilla.org</a:t>
            </a:r>
            <a:r>
              <a:rPr lang="en-US" sz="1400" dirty="0">
                <a:hlinkClick r:id="rId3"/>
              </a:rPr>
              <a:t>/en-US/docs/Web/JavaScript/Reference/Operators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7563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47883" y="1813818"/>
            <a:ext cx="4421567" cy="2907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9482" y="2234190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047883" y="1522707"/>
            <a:ext cx="4421567" cy="291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2699482" y="2566123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699482" y="2898056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699482" y="3229989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699482" y="3561922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582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2516" y="2107851"/>
            <a:ext cx="3118368" cy="2526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12516" y="2375491"/>
            <a:ext cx="3118368" cy="1294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1666" y="2588270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131666" y="2909813"/>
            <a:ext cx="2559855" cy="22794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Non-Expression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91228" y="4308796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statement can span multiple lines. For example, ‘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dirty="0" smtClean="0"/>
              <a:t>’ and ‘</a:t>
            </a:r>
            <a:r>
              <a:rPr lang="en-US" i="1" dirty="0" smtClean="0">
                <a:solidFill>
                  <a:srgbClr val="953735"/>
                </a:solidFill>
              </a:rPr>
              <a:t>for</a:t>
            </a:r>
            <a:r>
              <a:rPr lang="en-US" dirty="0" smtClean="0"/>
              <a:t>’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statements can be on one line if separated by ‘;’.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666" y="3235096"/>
            <a:ext cx="2559855" cy="227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Contain Expression(s)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99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Expression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5395" y="1619787"/>
            <a:ext cx="633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</a:t>
            </a:r>
            <a:r>
              <a:rPr lang="en-US" dirty="0" smtClean="0"/>
              <a:t>is an ‘Expression’?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</a:t>
            </a:r>
            <a:r>
              <a:rPr lang="en-US" dirty="0"/>
              <a:t>definition:</a:t>
            </a:r>
          </a:p>
          <a:p>
            <a:pPr lvl="2"/>
            <a:r>
              <a:rPr lang="en-US" dirty="0" smtClean="0"/>
              <a:t>When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evaluated/computed</a:t>
            </a:r>
            <a:r>
              <a:rPr lang="en-US" dirty="0" smtClean="0"/>
              <a:t>, an </a:t>
            </a:r>
            <a:r>
              <a:rPr lang="en-US" b="1" i="1" dirty="0" smtClean="0">
                <a:solidFill>
                  <a:srgbClr val="3366FF"/>
                </a:solidFill>
              </a:rPr>
              <a:t>expression</a:t>
            </a:r>
            <a:r>
              <a:rPr lang="en-US" dirty="0" smtClean="0"/>
              <a:t> produces a </a:t>
            </a:r>
            <a:r>
              <a:rPr lang="en-US" b="1" i="1" dirty="0" smtClean="0">
                <a:solidFill>
                  <a:srgbClr val="008000"/>
                </a:solidFill>
              </a:rPr>
              <a:t>single </a:t>
            </a:r>
            <a:r>
              <a:rPr lang="en-US" b="1" i="1" dirty="0" smtClean="0">
                <a:solidFill>
                  <a:schemeClr val="accent2"/>
                </a:solidFill>
              </a:rPr>
              <a:t>value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3365830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Process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3552012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cagon 11"/>
          <p:cNvSpPr/>
          <p:nvPr/>
        </p:nvSpPr>
        <p:spPr>
          <a:xfrm>
            <a:off x="6369714" y="3365830"/>
            <a:ext cx="771282" cy="671587"/>
          </a:xfrm>
          <a:prstGeom prst="dec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988042" y="3568844"/>
            <a:ext cx="1097081" cy="249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Expression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2616" y="4493462"/>
            <a:ext cx="634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An expression’s value can always be assigned to 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78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r>
              <a:rPr lang="en-US" dirty="0"/>
              <a:t>A variable is a </a:t>
            </a:r>
            <a:r>
              <a:rPr lang="en-US" b="1" i="1" dirty="0">
                <a:solidFill>
                  <a:srgbClr val="008000"/>
                </a:solidFill>
              </a:rPr>
              <a:t>named </a:t>
            </a:r>
            <a:r>
              <a:rPr lang="en-US" b="1" i="1" dirty="0">
                <a:solidFill>
                  <a:srgbClr val="3366FF"/>
                </a:solidFill>
              </a:rPr>
              <a:t>abstraction </a:t>
            </a:r>
            <a:r>
              <a:rPr lang="en-US" dirty="0"/>
              <a:t>to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/>
              <a:t>or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/>
              <a:t>a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402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One of the </a:t>
            </a:r>
            <a:r>
              <a:rPr lang="en-US" dirty="0"/>
              <a:t>s</a:t>
            </a:r>
            <a:r>
              <a:rPr lang="en-US" dirty="0" smtClean="0"/>
              <a:t>implest complete program in a programming language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Demonstrates a number of features of the language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Traces back to languages in the C pedigree (B, BCPL)</a:t>
            </a:r>
          </a:p>
          <a:p>
            <a:pPr lvl="1"/>
            <a:r>
              <a:rPr lang="en-US" dirty="0"/>
              <a:t>Reference: https://</a:t>
            </a:r>
            <a:r>
              <a:rPr lang="en-US" dirty="0" err="1"/>
              <a:t>en.wikipedia.org</a:t>
            </a:r>
            <a:r>
              <a:rPr lang="en-US" dirty="0"/>
              <a:t>/wiki/%22Hello,_World!%22_program</a:t>
            </a:r>
          </a:p>
        </p:txBody>
      </p:sp>
    </p:spTree>
    <p:extLst>
      <p:ext uri="{BB962C8B-B14F-4D97-AF65-F5344CB8AC3E}">
        <p14:creationId xmlns:p14="http://schemas.microsoft.com/office/powerpoint/2010/main" val="12464625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: Expressions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75855"/>
              </p:ext>
            </p:extLst>
          </p:nvPr>
        </p:nvGraphicFramePr>
        <p:xfrm>
          <a:off x="457200" y="1345264"/>
          <a:ext cx="8372636" cy="523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9847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AND, &amp;&amp;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90246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782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OR, ||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21811"/>
              </p:ext>
            </p:extLst>
          </p:nvPr>
        </p:nvGraphicFramePr>
        <p:xfrm>
          <a:off x="2193678" y="2248079"/>
          <a:ext cx="4679391" cy="242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97"/>
                <a:gridCol w="1559797"/>
                <a:gridCol w="1559797"/>
              </a:tblGrid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484933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74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Logical Operator: NOT, !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03923"/>
              </p:ext>
            </p:extLst>
          </p:nvPr>
        </p:nvGraphicFramePr>
        <p:xfrm>
          <a:off x="1935596" y="2218804"/>
          <a:ext cx="5446842" cy="15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21"/>
                <a:gridCol w="2723421"/>
              </a:tblGrid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Operand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52367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100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C05S17 - Example-01.js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30" r="-4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14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r>
              <a:rPr lang="en-US" dirty="0" smtClean="0"/>
              <a:t>-01.js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" r="-12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3822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C05S18 - Example-07.js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342" r="-41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674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687" r="-10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036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9878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==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 (</a:t>
                      </a:r>
                      <a:r>
                        <a:rPr lang="is-IS" dirty="0" smtClean="0"/>
                        <a:t>…)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497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#44 – Section 20</a:t>
            </a:r>
            <a:endParaRPr lang="en-US" dirty="0"/>
          </a:p>
          <a:p>
            <a:r>
              <a:rPr lang="en-US" dirty="0" smtClean="0"/>
              <a:t>Serialization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36445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// My ‘hello world’ program in JavaScript</a:t>
            </a:r>
          </a:p>
          <a:p>
            <a:pPr marL="0" indent="0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(“Hello, World”)</a:t>
            </a:r>
          </a:p>
        </p:txBody>
      </p:sp>
    </p:spTree>
    <p:extLst>
      <p:ext uri="{BB962C8B-B14F-4D97-AF65-F5344CB8AC3E}">
        <p14:creationId xmlns:p14="http://schemas.microsoft.com/office/powerpoint/2010/main" val="41573123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Serialization?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JSON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Reference:</a:t>
            </a:r>
          </a:p>
          <a:p>
            <a:r>
              <a:rPr lang="en-US" sz="1400" dirty="0" smtClean="0"/>
              <a:t>JSON Specification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www.json.org</a:t>
            </a:r>
            <a:r>
              <a:rPr lang="en-US" sz="1400" dirty="0">
                <a:hlinkClick r:id="rId2"/>
              </a:rPr>
              <a:t>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348445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Exchanging 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22744" y="1619787"/>
            <a:ext cx="66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to get the value of a computation in </a:t>
            </a:r>
            <a:r>
              <a:rPr lang="en-US" dirty="0"/>
              <a:t>c</a:t>
            </a:r>
            <a:r>
              <a:rPr lang="en-US" dirty="0" smtClean="0"/>
              <a:t>omputer A to computer B?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8388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3931088" y="3100016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15440" y="3351175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2617" y="3101662"/>
            <a:ext cx="1247756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44" y="4493462"/>
            <a:ext cx="6784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The ‘channel’ is just an abstraction for how the two computers </a:t>
            </a:r>
          </a:p>
          <a:p>
            <a:r>
              <a:rPr lang="en-US" dirty="0"/>
              <a:t>a</a:t>
            </a:r>
            <a:r>
              <a:rPr lang="en-US" dirty="0" smtClean="0"/>
              <a:t>re connected.</a:t>
            </a:r>
          </a:p>
          <a:p>
            <a:r>
              <a:rPr lang="en-US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USB drive/disk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CD/DVD/Tape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Etc.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68140" y="3091494"/>
            <a:ext cx="1211429" cy="722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Computer 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7124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: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814" y="1619787"/>
            <a:ext cx="66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 is </a:t>
            </a:r>
            <a:r>
              <a:rPr lang="en-US" dirty="0" smtClean="0"/>
              <a:t>‘Serialization’?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method</a:t>
            </a:r>
            <a:r>
              <a:rPr lang="en-US" dirty="0" smtClean="0"/>
              <a:t> of </a:t>
            </a:r>
            <a:r>
              <a:rPr lang="en-US" b="1" i="1" dirty="0" smtClean="0">
                <a:solidFill>
                  <a:srgbClr val="3366FF"/>
                </a:solidFill>
              </a:rPr>
              <a:t>transforming </a:t>
            </a:r>
            <a:r>
              <a:rPr lang="en-US" b="1" i="1" dirty="0" smtClean="0">
                <a:solidFill>
                  <a:srgbClr val="008000"/>
                </a:solidFill>
              </a:rPr>
              <a:t>values </a:t>
            </a:r>
            <a:r>
              <a:rPr lang="en-US" dirty="0" smtClean="0"/>
              <a:t>in computer memory to a </a:t>
            </a:r>
            <a:r>
              <a:rPr lang="en-US" b="1" i="1" dirty="0" smtClean="0">
                <a:solidFill>
                  <a:srgbClr val="000090"/>
                </a:solidFill>
              </a:rPr>
              <a:t>representation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suitable for computer-to-computer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interchange.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2475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ernate Process 6"/>
          <p:cNvSpPr/>
          <p:nvPr/>
        </p:nvSpPr>
        <p:spPr>
          <a:xfrm>
            <a:off x="4062521" y="4218354"/>
            <a:ext cx="1376337" cy="731431"/>
          </a:xfrm>
          <a:prstGeom prst="flowChartAlternateProces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551890" y="4404536"/>
            <a:ext cx="744685" cy="2659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1582" y="4218354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461052" y="4220273"/>
            <a:ext cx="1153542" cy="671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A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174754" y="3579628"/>
            <a:ext cx="1153542" cy="5678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Value</a:t>
            </a:r>
          </a:p>
          <a:p>
            <a:pPr algn="ctr"/>
            <a:r>
              <a:rPr lang="en-US" sz="1600" dirty="0" smtClean="0"/>
              <a:t>Format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655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value Serialization:</a:t>
            </a:r>
          </a:p>
          <a:p>
            <a:pPr lvl="1"/>
            <a:r>
              <a:rPr lang="en-US" dirty="0" smtClean="0"/>
              <a:t>Example-01.js</a:t>
            </a:r>
          </a:p>
          <a:p>
            <a:r>
              <a:rPr lang="en-US" dirty="0" smtClean="0"/>
              <a:t>Nested JavaScript Object Serialization:</a:t>
            </a:r>
          </a:p>
          <a:p>
            <a:pPr lvl="1"/>
            <a:r>
              <a:rPr lang="en-US" dirty="0" smtClean="0"/>
              <a:t>Example-02.js</a:t>
            </a:r>
          </a:p>
          <a:p>
            <a:r>
              <a:rPr lang="en-US" dirty="0" smtClean="0"/>
              <a:t>Deserialization:</a:t>
            </a:r>
          </a:p>
          <a:p>
            <a:pPr lvl="1"/>
            <a:r>
              <a:rPr lang="en-US" dirty="0" smtClean="0"/>
              <a:t>Example-03.js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8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Serialization, and by extension de-serialization, gives you the ability to easily </a:t>
            </a:r>
            <a:r>
              <a:rPr lang="en-US" smtClean="0"/>
              <a:t>transfer values </a:t>
            </a:r>
            <a:r>
              <a:rPr lang="en-US" dirty="0" smtClean="0"/>
              <a:t>from one computer to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39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#45 – Section 21</a:t>
            </a:r>
            <a:endParaRPr lang="en-US" dirty="0"/>
          </a:p>
          <a:p>
            <a:r>
              <a:rPr lang="en-US" dirty="0" smtClean="0"/>
              <a:t>MISC: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90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Here?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45" y="1975014"/>
            <a:ext cx="3797362" cy="2652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975013"/>
            <a:ext cx="3571166" cy="2652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837" y="4917954"/>
            <a:ext cx="3571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x in foo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645" y="4917954"/>
            <a:ext cx="37973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x: global</a:t>
            </a:r>
          </a:p>
          <a:p>
            <a:r>
              <a:rPr lang="en-US" dirty="0"/>
              <a:t>x: x in foo</a:t>
            </a:r>
          </a:p>
          <a:p>
            <a:r>
              <a:rPr lang="en-US" dirty="0"/>
              <a:t>x: global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4880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Example-01.js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4736" y="160008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Example-02.js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3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Variable Scope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Global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Non-Global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Execution </a:t>
            </a:r>
            <a:r>
              <a:rPr lang="en-US" dirty="0" smtClean="0"/>
              <a:t>Context (or Environment)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Browser Client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13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‘scope’ is a logical home for variables</a:t>
            </a:r>
          </a:p>
          <a:p>
            <a:r>
              <a:rPr lang="en-US" dirty="0" smtClean="0"/>
              <a:t>Each variable below to one and only one ‘scope’</a:t>
            </a:r>
          </a:p>
          <a:p>
            <a:r>
              <a:rPr lang="en-US" dirty="0" smtClean="0"/>
              <a:t>Scope can be nested, but never overlap</a:t>
            </a:r>
          </a:p>
          <a:p>
            <a:r>
              <a:rPr lang="en-US" dirty="0" smtClean="0"/>
              <a:t>Variable resolution start from inner to outer/parent scope</a:t>
            </a:r>
          </a:p>
          <a:p>
            <a:r>
              <a:rPr lang="en-US" dirty="0" smtClean="0"/>
              <a:t>There is </a:t>
            </a:r>
            <a:r>
              <a:rPr lang="en-US" b="1" i="1" dirty="0" smtClean="0">
                <a:solidFill>
                  <a:srgbClr val="FF0000"/>
                </a:solidFill>
              </a:rPr>
              <a:t>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one scope present, the ‘global’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586" y="6266335"/>
            <a:ext cx="47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speakingjs.com</a:t>
            </a:r>
            <a:r>
              <a:rPr lang="en-US" dirty="0">
                <a:hlinkClick r:id="rId2"/>
              </a:rPr>
              <a:t>/es5/ch16.html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4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present</a:t>
            </a:r>
          </a:p>
          <a:p>
            <a:r>
              <a:rPr lang="en-US" dirty="0" smtClean="0"/>
              <a:t>Contains variables (objects and properties) provided by the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Breakdown Of ‘hello world’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Statement</a:t>
            </a:r>
          </a:p>
          <a:p>
            <a:r>
              <a:rPr lang="en-US" dirty="0" smtClean="0"/>
              <a:t>Function call</a:t>
            </a:r>
          </a:p>
          <a:p>
            <a:r>
              <a:rPr lang="en-US" dirty="0" smtClean="0"/>
              <a:t>Function argument(s)</a:t>
            </a:r>
          </a:p>
          <a:p>
            <a:pPr lvl="1"/>
            <a:r>
              <a:rPr lang="en-US" dirty="0" smtClean="0"/>
              <a:t>Calling the ‘log’ function with arguments</a:t>
            </a:r>
          </a:p>
          <a:p>
            <a:r>
              <a:rPr lang="en-US" dirty="0" smtClean="0"/>
              <a:t>Object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‘console’</a:t>
            </a:r>
          </a:p>
          <a:p>
            <a:r>
              <a:rPr lang="en-US" dirty="0" smtClean="0"/>
              <a:t>Membership Resolution</a:t>
            </a:r>
          </a:p>
          <a:p>
            <a:pPr lvl="1"/>
            <a:r>
              <a:rPr lang="en-US" dirty="0" smtClean="0"/>
              <a:t>Using the ‘.’ or ‘dot’ operator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console.log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Single line using //</a:t>
            </a:r>
          </a:p>
          <a:p>
            <a:pPr lvl="1"/>
            <a:r>
              <a:rPr lang="en-US" dirty="0" smtClean="0"/>
              <a:t>Multi-line using /* </a:t>
            </a:r>
            <a:r>
              <a:rPr lang="is-IS" dirty="0" smtClean="0"/>
              <a:t>… */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809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00315" y="5113711"/>
            <a:ext cx="323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JavaScript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25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Variables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4869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r>
                        <a:rPr lang="en-US" dirty="0" err="1" smtClean="0"/>
                        <a:t>dirname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__filename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the browser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Example-03.html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JavaScript in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Example-04.js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Example-05.js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4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Non-Global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created by a Function</a:t>
            </a:r>
          </a:p>
          <a:p>
            <a:pPr lvl="1"/>
            <a:r>
              <a:rPr lang="en-US" dirty="0" smtClean="0"/>
              <a:t>Functions are first-class citizens in JavaScript</a:t>
            </a:r>
          </a:p>
          <a:p>
            <a:pPr lvl="1"/>
            <a:r>
              <a:rPr lang="en-US" dirty="0" smtClean="0"/>
              <a:t>Functions are used to define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03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3985" r="-53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8436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#46 – Section 22</a:t>
            </a:r>
            <a:endParaRPr lang="en-US" dirty="0"/>
          </a:p>
          <a:p>
            <a:r>
              <a:rPr lang="en-US" dirty="0" smtClean="0"/>
              <a:t>MISC: IIFE</a:t>
            </a:r>
          </a:p>
        </p:txBody>
      </p:sp>
    </p:spTree>
    <p:extLst>
      <p:ext uri="{BB962C8B-B14F-4D97-AF65-F5344CB8AC3E}">
        <p14:creationId xmlns:p14="http://schemas.microsoft.com/office/powerpoint/2010/main" val="29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IIFE – Immediately-Invoke Function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simply, it is a function expression that is invoked immediately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(&lt;anonymous function&gt;)(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-5659" b="-5659"/>
          <a:stretch>
            <a:fillRect/>
          </a:stretch>
        </p:blipFill>
        <p:spPr>
          <a:xfrm>
            <a:off x="3588275" y="3952434"/>
            <a:ext cx="4194522" cy="2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34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Function Definition To IIFE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sample 01 - 05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8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#47 – Section 23</a:t>
            </a:r>
            <a:endParaRPr lang="en-US" dirty="0"/>
          </a:p>
          <a:p>
            <a:r>
              <a:rPr lang="en-US" dirty="0" smtClean="0"/>
              <a:t>MISC: Closure</a:t>
            </a:r>
          </a:p>
        </p:txBody>
      </p:sp>
    </p:spTree>
    <p:extLst>
      <p:ext uri="{BB962C8B-B14F-4D97-AF65-F5344CB8AC3E}">
        <p14:creationId xmlns:p14="http://schemas.microsoft.com/office/powerpoint/2010/main" val="25159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Definition - Closure: 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functions that refer to independent (free) variables. In other words, the function defined in the closure 'remembers' the environment in which it was created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 – Closure:</a:t>
            </a:r>
          </a:p>
          <a:p>
            <a:pPr lvl="1"/>
            <a:r>
              <a:rPr lang="en-US" dirty="0" smtClean="0"/>
              <a:t>Are functions which continues to reference variables after the scope which created them expires.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JavaScript Closure - https</a:t>
            </a:r>
            <a:r>
              <a:rPr lang="en-US" dirty="0"/>
              <a:t>://</a:t>
            </a:r>
            <a:r>
              <a:rPr lang="en-US" dirty="0" err="1"/>
              <a:t>developer.mozilla.org</a:t>
            </a:r>
            <a:r>
              <a:rPr lang="en-US" dirty="0"/>
              <a:t>/en-US/docs/Web/JavaScript/Closures</a:t>
            </a:r>
          </a:p>
        </p:txBody>
      </p:sp>
    </p:spTree>
    <p:extLst>
      <p:ext uri="{BB962C8B-B14F-4D97-AF65-F5344CB8AC3E}">
        <p14:creationId xmlns:p14="http://schemas.microsoft.com/office/powerpoint/2010/main" val="638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Representing a binary value or 2-value system</a:t>
            </a:r>
          </a:p>
          <a:p>
            <a:r>
              <a:rPr lang="en-US" dirty="0" smtClean="0"/>
              <a:t>Byte : 8-bits</a:t>
            </a:r>
          </a:p>
          <a:p>
            <a:pPr lvl="1"/>
            <a:r>
              <a:rPr lang="en-US" dirty="0" smtClean="0"/>
              <a:t>Character can be one or two bytes</a:t>
            </a:r>
          </a:p>
          <a:p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495.97</a:t>
            </a:r>
          </a:p>
          <a:p>
            <a:pPr lvl="1"/>
            <a:r>
              <a:rPr lang="en-US" dirty="0" smtClean="0"/>
              <a:t>10e-8</a:t>
            </a:r>
            <a:endParaRPr lang="en-US" dirty="0"/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“Hello, World\n”</a:t>
            </a:r>
          </a:p>
          <a:p>
            <a:pPr lvl="1"/>
            <a:r>
              <a:rPr lang="en-US" dirty="0" smtClean="0"/>
              <a:t>‘Hi’</a:t>
            </a:r>
          </a:p>
        </p:txBody>
      </p:sp>
    </p:spTree>
    <p:extLst>
      <p:ext uri="{BB962C8B-B14F-4D97-AF65-F5344CB8AC3E}">
        <p14:creationId xmlns:p14="http://schemas.microsoft.com/office/powerpoint/2010/main" val="3108572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2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25393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9887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46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6292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Example-01.js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321" r="-17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4018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0163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3115746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3149020"/>
            <a:ext cx="462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3170615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15815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126737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5117" y="4036351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516" y="4069625"/>
            <a:ext cx="87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58738" y="4091220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445117" y="4483635"/>
            <a:ext cx="6624341" cy="36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8516" y="451690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8738" y="4538504"/>
            <a:ext cx="169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 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47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Example-02.js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399" r="-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666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8773" y="2157294"/>
            <a:ext cx="394322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8773" y="1785082"/>
            <a:ext cx="140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4327" y="2154415"/>
            <a:ext cx="2254341" cy="4103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327" y="1785082"/>
            <a:ext cx="104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8516" y="2229388"/>
            <a:ext cx="259102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function foo(name){</a:t>
            </a:r>
          </a:p>
          <a:p>
            <a:r>
              <a:rPr lang="en-US" sz="1100" dirty="0" smtClean="0"/>
              <a:t>    </a:t>
            </a:r>
            <a:r>
              <a:rPr lang="en-US" sz="1100" dirty="0" err="1" smtClean="0"/>
              <a:t>var</a:t>
            </a:r>
            <a:r>
              <a:rPr lang="en-US" sz="1100" dirty="0" smtClean="0"/>
              <a:t> x = 5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function goo(){</a:t>
            </a:r>
          </a:p>
          <a:p>
            <a:r>
              <a:rPr lang="en-US" sz="1100" dirty="0" smtClean="0"/>
              <a:t>         </a:t>
            </a:r>
            <a:r>
              <a:rPr lang="en-US" sz="1100" dirty="0" err="1" smtClean="0"/>
              <a:t>console.log</a:t>
            </a:r>
            <a:r>
              <a:rPr lang="en-US" sz="1100" dirty="0" smtClean="0"/>
              <a:t>(‘name =‘, name, ‘, x =‘, x)</a:t>
            </a:r>
            <a:endParaRPr lang="en-US" sz="1100" dirty="0"/>
          </a:p>
          <a:p>
            <a:r>
              <a:rPr lang="en-US" sz="1100" dirty="0" smtClean="0"/>
              <a:t>    }</a:t>
            </a:r>
          </a:p>
          <a:p>
            <a:endParaRPr lang="en-US" sz="1100" dirty="0"/>
          </a:p>
          <a:p>
            <a:r>
              <a:rPr lang="en-US" sz="1100" dirty="0" smtClean="0"/>
              <a:t>    return goo;</a:t>
            </a:r>
            <a:endParaRPr lang="en-US" sz="1100" dirty="0"/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449831" y="4136014"/>
            <a:ext cx="6604814" cy="386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3229" y="4169287"/>
            <a:ext cx="106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g = foo(bar)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163451" y="4108817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9299" y="4261217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3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449831" y="4538412"/>
            <a:ext cx="6604814" cy="375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3229" y="4571685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g()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163451" y="4499603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9299" y="4652003"/>
            <a:ext cx="1974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2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6325" y="3864369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b</a:t>
            </a:r>
            <a:r>
              <a:rPr lang="en-US" sz="1100" dirty="0" smtClean="0"/>
              <a:t>ar = ‘bar’; reference-count = 1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449831" y="5344009"/>
            <a:ext cx="6604814" cy="386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513229" y="5377282"/>
            <a:ext cx="101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smtClean="0"/>
              <a:t>ar</a:t>
            </a:r>
            <a:r>
              <a:rPr lang="en-US" sz="1100" dirty="0" smtClean="0"/>
              <a:t> f = foo(tar)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3451" y="5316812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2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899299" y="5469212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3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449831" y="5746407"/>
            <a:ext cx="6604814" cy="3752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513229" y="5779680"/>
            <a:ext cx="313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163451" y="5707598"/>
            <a:ext cx="1667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  <a:r>
              <a:rPr lang="en-US" sz="1100" dirty="0" smtClean="0"/>
              <a:t> = 5; reference-count = 1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899299" y="5859998"/>
            <a:ext cx="194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946325" y="5072364"/>
            <a:ext cx="210832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  <a:r>
              <a:rPr lang="en-US" sz="1100" dirty="0" smtClean="0"/>
              <a:t>ar = ‘tar’; reference-count = 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3229" y="5055202"/>
            <a:ext cx="92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tar = ‘tar’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1513229" y="3847207"/>
            <a:ext cx="983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</a:t>
            </a:r>
            <a:r>
              <a:rPr lang="en-US" sz="1100" dirty="0" err="1" smtClean="0"/>
              <a:t>ar</a:t>
            </a:r>
            <a:r>
              <a:rPr lang="en-US" sz="1100" dirty="0" smtClean="0"/>
              <a:t> bar = ‘bar’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94055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#48 – Section </a:t>
            </a:r>
            <a:r>
              <a:rPr lang="en-US" dirty="0"/>
              <a:t>1</a:t>
            </a:r>
          </a:p>
          <a:p>
            <a:r>
              <a:rPr lang="en-US" dirty="0" smtClean="0"/>
              <a:t>Up and Running with </a:t>
            </a:r>
            <a:r>
              <a:rPr lang="en-US" dirty="0" err="1" smtClean="0"/>
              <a:t>AngularJS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Simple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smtClean="0"/>
              <a:t>a Web Application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Framework vs. Library?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#29 – Section 5</a:t>
            </a:r>
          </a:p>
          <a:p>
            <a:r>
              <a:rPr lang="en-US" dirty="0" smtClean="0"/>
              <a:t>Two Flavors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No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138" b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19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</a:t>
            </a:r>
            <a:r>
              <a:rPr lang="en-US" dirty="0" err="1" smtClean="0"/>
              <a:t>AngularJS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1" r="-36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05651" y="4699751"/>
            <a:ext cx="7597737" cy="676988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0264" y="3582099"/>
            <a:ext cx="850409" cy="228056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8106" y="1837815"/>
            <a:ext cx="693755" cy="204340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7790" y="4022763"/>
            <a:ext cx="1314777" cy="24058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2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a </a:t>
            </a:r>
            <a:r>
              <a:rPr lang="en-US" b="1" i="1" dirty="0" err="1">
                <a:solidFill>
                  <a:srgbClr val="FF0000"/>
                </a:solidFill>
              </a:rPr>
              <a:t>AngularJS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web application </a:t>
            </a:r>
            <a:r>
              <a:rPr lang="en-US" b="1" i="1" dirty="0" smtClean="0">
                <a:solidFill>
                  <a:srgbClr val="008000"/>
                </a:solidFill>
              </a:rPr>
              <a:t>framework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used to build Single Page web Applications (</a:t>
            </a:r>
            <a:r>
              <a:rPr lang="en-US" b="1" i="1" dirty="0" smtClean="0">
                <a:solidFill>
                  <a:srgbClr val="3366FF"/>
                </a:solidFill>
              </a:rPr>
              <a:t>SPA</a:t>
            </a:r>
            <a:r>
              <a:rPr lang="en-US" dirty="0" smtClean="0"/>
              <a:t>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Web Application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framework provides basically two things:</a:t>
            </a:r>
          </a:p>
          <a:p>
            <a:pPr marL="1314450" lvl="2" indent="-514350"/>
            <a:r>
              <a:rPr lang="en-US" dirty="0" smtClean="0"/>
              <a:t>collection of libraries which provides reusable code</a:t>
            </a:r>
          </a:p>
          <a:p>
            <a:pPr marL="1314450" lvl="2" indent="-514350"/>
            <a:r>
              <a:rPr lang="en-US" dirty="0"/>
              <a:t>m</a:t>
            </a:r>
            <a:r>
              <a:rPr lang="en-US" dirty="0" smtClean="0"/>
              <a:t>echanism to call your code at key points of its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>
                <a:solidFill>
                  <a:srgbClr val="008000"/>
                </a:solidFill>
              </a:rPr>
              <a:t>Framework</a:t>
            </a:r>
            <a:r>
              <a:rPr lang="en-US" dirty="0"/>
              <a:t> vs. </a:t>
            </a:r>
            <a:r>
              <a:rPr lang="en-US" dirty="0">
                <a:solidFill>
                  <a:srgbClr val="800000"/>
                </a:solidFill>
              </a:rPr>
              <a:t>Library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Libraries are a collection of classes and methods intended for reuse. </a:t>
            </a:r>
          </a:p>
          <a:p>
            <a:pPr marL="1314450" lvl="2" indent="-514350"/>
            <a:r>
              <a:rPr lang="en-US" dirty="0" smtClean="0"/>
              <a:t>Your code uses or is built on one or more libraries.</a:t>
            </a:r>
          </a:p>
          <a:p>
            <a:pPr marL="1314450" lvl="2" indent="-514350"/>
            <a:r>
              <a:rPr lang="en-US" dirty="0" smtClean="0"/>
              <a:t>Hence, libraries don’t implement life-cycle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are </a:t>
            </a:r>
            <a:r>
              <a:rPr lang="en-US" dirty="0" smtClean="0">
                <a:solidFill>
                  <a:srgbClr val="0000FF"/>
                </a:solidFill>
              </a:rPr>
              <a:t>SPAs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A way of constructing web applications that makes them more responsive and relies heavily on </a:t>
            </a:r>
            <a:r>
              <a:rPr lang="en-US" dirty="0" err="1" smtClean="0"/>
              <a:t>RESTful</a:t>
            </a:r>
            <a:r>
              <a:rPr lang="en-US" dirty="0" smtClean="0"/>
              <a:t> APIs.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7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43933" y="2657597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8813" y="3302372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vs. Library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934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4994" y="2853420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8814" y="2853420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5553" y="2853420"/>
            <a:ext cx="769488" cy="4364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011126"/>
            <a:ext cx="475153" cy="464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4581809"/>
            <a:ext cx="475153" cy="46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38" y="3440442"/>
            <a:ext cx="475153" cy="464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2031" y="2118366"/>
            <a:ext cx="3054760" cy="53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2030" y="2664864"/>
            <a:ext cx="3054761" cy="775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14177" y="3314918"/>
            <a:ext cx="769489" cy="1874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3091" y="2860687"/>
            <a:ext cx="769488" cy="436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14178" y="2865966"/>
            <a:ext cx="769488" cy="436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023672"/>
            <a:ext cx="475153" cy="464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4594355"/>
            <a:ext cx="475153" cy="4640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2" y="3452988"/>
            <a:ext cx="475153" cy="46406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6843779" y="2470843"/>
            <a:ext cx="979090" cy="818983"/>
          </a:xfrm>
          <a:prstGeom prst="upArrowCallout">
            <a:avLst>
              <a:gd name="adj1" fmla="val 20008"/>
              <a:gd name="adj2" fmla="val 21256"/>
              <a:gd name="adj3" fmla="val 20632"/>
              <a:gd name="adj4" fmla="val 54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Life Cycle</a:t>
            </a:r>
          </a:p>
          <a:p>
            <a:pPr algn="ctr"/>
            <a:r>
              <a:rPr lang="en-US" sz="1100" dirty="0" smtClean="0"/>
              <a:t>Management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6782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Framework/Library :Pros vs. Cons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545595"/>
              </p:ext>
            </p:extLst>
          </p:nvPr>
        </p:nvGraphicFramePr>
        <p:xfrm>
          <a:off x="457200" y="1600200"/>
          <a:ext cx="8229600" cy="219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Pros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to do, hence faster to create finished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flexibility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Very authoritative,</a:t>
                      </a:r>
                      <a:r>
                        <a:rPr lang="en-US" baseline="0" dirty="0" smtClean="0"/>
                        <a:t> less flexibility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Can be invasive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Don’t do</a:t>
                      </a:r>
                      <a:r>
                        <a:rPr lang="en-US" baseline="0" dirty="0" smtClean="0"/>
                        <a:t> most of the heavy lifting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53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#49 – Section </a:t>
            </a:r>
            <a:r>
              <a:rPr lang="en-US" dirty="0"/>
              <a:t>2</a:t>
            </a:r>
          </a:p>
          <a:p>
            <a:r>
              <a:rPr lang="en-US" dirty="0" smtClean="0"/>
              <a:t>Using ‘Simple’ Directives</a:t>
            </a:r>
          </a:p>
        </p:txBody>
      </p:sp>
    </p:spTree>
    <p:extLst>
      <p:ext uri="{BB962C8B-B14F-4D97-AF65-F5344CB8AC3E}">
        <p14:creationId xmlns:p14="http://schemas.microsoft.com/office/powerpoint/2010/main" val="3575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“Some” Examples of Using Directives?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332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AngularJS</a:t>
            </a:r>
            <a:r>
              <a:rPr lang="en-US" dirty="0" smtClean="0"/>
              <a:t> Directive?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generate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manipulate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HTML 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Directives</a:t>
            </a:r>
            <a:r>
              <a:rPr lang="en-US" dirty="0"/>
              <a:t> </a:t>
            </a:r>
            <a:r>
              <a:rPr lang="en-US" dirty="0" smtClean="0"/>
              <a:t>fall into one or more of the following four(</a:t>
            </a:r>
            <a:r>
              <a:rPr lang="en-US" dirty="0"/>
              <a:t>4</a:t>
            </a:r>
            <a:r>
              <a:rPr lang="en-US" dirty="0" smtClean="0"/>
              <a:t>) categories: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Attribute</a:t>
            </a:r>
          </a:p>
          <a:p>
            <a:pPr lvl="2"/>
            <a:r>
              <a:rPr lang="en-US" i="1" dirty="0" smtClean="0">
                <a:solidFill>
                  <a:srgbClr val="800000"/>
                </a:solidFill>
              </a:rPr>
              <a:t>Element</a:t>
            </a:r>
          </a:p>
          <a:p>
            <a:pPr lvl="2"/>
            <a:r>
              <a:rPr lang="en-US" i="1" dirty="0" smtClean="0">
                <a:solidFill>
                  <a:srgbClr val="0000FF"/>
                </a:solidFill>
              </a:rPr>
              <a:t>CSS </a:t>
            </a:r>
            <a:r>
              <a:rPr lang="en-US" i="1" dirty="0">
                <a:solidFill>
                  <a:srgbClr val="0000FF"/>
                </a:solidFill>
              </a:rPr>
              <a:t>(Cascading Style Sheet) Class</a:t>
            </a:r>
          </a:p>
          <a:p>
            <a:pPr lvl="2"/>
            <a:r>
              <a:rPr lang="en-US" i="1" dirty="0" smtClean="0">
                <a:solidFill>
                  <a:srgbClr val="FF6600"/>
                </a:solidFill>
              </a:rPr>
              <a:t>Comment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4791" y="6290930"/>
            <a:ext cx="70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ng</a:t>
            </a:r>
            <a:r>
              <a:rPr lang="en-US" dirty="0">
                <a:hlinkClick r:id="rId2"/>
              </a:rPr>
              <a:t>/directive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292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Attribute</a:t>
            </a:r>
          </a:p>
          <a:p>
            <a:pPr marL="457200" lvl="1" indent="0">
              <a:buNone/>
            </a:pPr>
            <a:r>
              <a:rPr lang="en-US" sz="2000" dirty="0"/>
              <a:t>&lt;p </a:t>
            </a:r>
            <a:r>
              <a:rPr lang="en-US" sz="2000" dirty="0" err="1"/>
              <a:t>ng</a:t>
            </a:r>
            <a:r>
              <a:rPr lang="en-US" sz="2000" dirty="0"/>
              <a:t>-if=“</a:t>
            </a:r>
            <a:r>
              <a:rPr lang="is-IS" sz="2000" dirty="0"/>
              <a:t>…”&gt;...&lt;/p&gt;</a:t>
            </a:r>
          </a:p>
          <a:p>
            <a:pPr marL="457200" lvl="1" indent="0">
              <a:buNone/>
            </a:pPr>
            <a:r>
              <a:rPr lang="is-IS" sz="2000" dirty="0"/>
              <a:t>&lt;dir ng-repeat=“...”&gt;...&lt;/dir&gt;</a:t>
            </a:r>
            <a:endParaRPr lang="en-US" sz="2000" dirty="0"/>
          </a:p>
          <a:p>
            <a:r>
              <a:rPr lang="en-US" dirty="0" smtClean="0"/>
              <a:t>Element</a:t>
            </a:r>
          </a:p>
          <a:p>
            <a:pPr marL="457200" lvl="1" indent="0">
              <a:buNone/>
            </a:pPr>
            <a:r>
              <a:rPr lang="en-US" sz="2000" dirty="0" smtClean="0"/>
              <a:t>&lt;a-name&gt;...</a:t>
            </a:r>
            <a:r>
              <a:rPr lang="is-IS" sz="2000" dirty="0" smtClean="0"/>
              <a:t>&lt;/a-name&gt;</a:t>
            </a:r>
          </a:p>
          <a:p>
            <a:pPr marL="457200" lvl="1" indent="0">
              <a:buNone/>
            </a:pPr>
            <a:r>
              <a:rPr lang="is-IS" sz="2000" dirty="0" smtClean="0"/>
              <a:t>&lt;my-dir&gt;...&lt;/my-dir&gt;</a:t>
            </a:r>
            <a:endParaRPr lang="en-US" sz="2000" dirty="0" smtClean="0"/>
          </a:p>
          <a:p>
            <a:r>
              <a:rPr lang="en-US" dirty="0" smtClean="0"/>
              <a:t>Class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&lt;span class=“my-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 err="1"/>
              <a:t>exp</a:t>
            </a:r>
            <a:r>
              <a:rPr lang="en-US" dirty="0"/>
              <a:t>;”&gt;&lt;/span&gt;</a:t>
            </a:r>
          </a:p>
          <a:p>
            <a:r>
              <a:rPr lang="en-US" dirty="0" smtClean="0"/>
              <a:t>Comment</a:t>
            </a:r>
          </a:p>
          <a:p>
            <a:pPr marL="457200" lvl="1" indent="0">
              <a:buNone/>
            </a:pPr>
            <a:r>
              <a:rPr lang="en-US" sz="2000" dirty="0" smtClean="0"/>
              <a:t>&lt;!-- directive: my-</a:t>
            </a:r>
            <a:r>
              <a:rPr lang="en-US" sz="2000" dirty="0" err="1" smtClean="0"/>
              <a:t>dir</a:t>
            </a:r>
            <a:r>
              <a:rPr lang="en-US" sz="2000" dirty="0" smtClean="0"/>
              <a:t> </a:t>
            </a:r>
            <a:r>
              <a:rPr lang="is-IS" sz="2000" dirty="0" smtClean="0"/>
              <a:t>… </a:t>
            </a:r>
            <a:r>
              <a:rPr lang="en-US" sz="2000" dirty="0" smtClean="0">
                <a:sym typeface="Wingdings"/>
              </a:rPr>
              <a:t>--&gt;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/>
              </a:rPr>
              <a:t>&lt;!– directive: a-name </a:t>
            </a:r>
            <a:r>
              <a:rPr lang="is-IS" sz="2000" dirty="0" smtClean="0">
                <a:sym typeface="Wingdings"/>
              </a:rPr>
              <a:t>… --&gt;</a:t>
            </a: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680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the acronym typically given to a specific way of organizing application software.</a:t>
            </a:r>
          </a:p>
          <a:p>
            <a:r>
              <a:rPr lang="en-US" dirty="0" smtClean="0"/>
              <a:t>MVC : Model-View-Controller</a:t>
            </a:r>
          </a:p>
          <a:p>
            <a:pPr lvl="1"/>
            <a:r>
              <a:rPr lang="en-US" dirty="0" smtClean="0"/>
              <a:t>Model: Abstraction of the application’s data</a:t>
            </a:r>
          </a:p>
          <a:p>
            <a:pPr lvl="1"/>
            <a:r>
              <a:rPr lang="en-US" dirty="0" smtClean="0"/>
              <a:t>View: How the data is presented</a:t>
            </a:r>
          </a:p>
          <a:p>
            <a:pPr lvl="1"/>
            <a:r>
              <a:rPr lang="en-US" dirty="0" smtClean="0"/>
              <a:t>Controller: Logic that acts as the ‘control’ between Model and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download, run the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 terms, and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Home Of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for the Web browser</a:t>
            </a:r>
          </a:p>
          <a:p>
            <a:r>
              <a:rPr lang="en-US" dirty="0" smtClean="0"/>
              <a:t>Works along side HTML and CSS</a:t>
            </a:r>
          </a:p>
          <a:p>
            <a:r>
              <a:rPr lang="en-US" dirty="0" smtClean="0"/>
              <a:t>1 of the cornerstone technologies for Web programming, along with HTML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4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Ng-Model </a:t>
            </a:r>
          </a:p>
          <a:p>
            <a:pPr lvl="1"/>
            <a:r>
              <a:rPr lang="en-US" dirty="0" smtClean="0"/>
              <a:t>Example-01.html</a:t>
            </a:r>
          </a:p>
          <a:p>
            <a:r>
              <a:rPr lang="en-US" dirty="0" smtClean="0"/>
              <a:t>Ng-If</a:t>
            </a:r>
          </a:p>
          <a:p>
            <a:pPr lvl="1"/>
            <a:r>
              <a:rPr lang="en-US" dirty="0" smtClean="0"/>
              <a:t>Eample-02.html</a:t>
            </a:r>
          </a:p>
          <a:p>
            <a:r>
              <a:rPr lang="en-US" dirty="0" smtClean="0"/>
              <a:t>Section 3 Teaser</a:t>
            </a:r>
          </a:p>
          <a:p>
            <a:pPr lvl="1"/>
            <a:r>
              <a:rPr lang="en-US" dirty="0" smtClean="0"/>
              <a:t>Example-03.html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71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Example-01.html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415" r="-1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422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Example-02.html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792" r="-13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79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#50 – Section </a:t>
            </a:r>
            <a:r>
              <a:rPr lang="en-US" dirty="0"/>
              <a:t>3</a:t>
            </a:r>
          </a:p>
          <a:p>
            <a:r>
              <a:rPr lang="en-US" dirty="0" smtClean="0"/>
              <a:t>Controller – The C in MVC</a:t>
            </a:r>
          </a:p>
        </p:txBody>
      </p:sp>
    </p:spTree>
    <p:extLst>
      <p:ext uri="{BB962C8B-B14F-4D97-AF65-F5344CB8AC3E}">
        <p14:creationId xmlns:p14="http://schemas.microsoft.com/office/powerpoint/2010/main" val="33889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Controller?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Controllers used in Angular?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Controllers in Angular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07265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Controllers </a:t>
            </a:r>
            <a:r>
              <a:rPr lang="en-US" dirty="0" smtClean="0"/>
              <a:t>are used to </a:t>
            </a:r>
            <a:r>
              <a:rPr lang="en-US" i="1" dirty="0" smtClean="0">
                <a:solidFill>
                  <a:srgbClr val="008000"/>
                </a:solidFill>
              </a:rPr>
              <a:t>coordinate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[user’s]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lang="en-US" dirty="0" smtClean="0"/>
              <a:t>between the </a:t>
            </a:r>
            <a:r>
              <a:rPr lang="en-US" i="1" dirty="0" smtClean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Model.</a:t>
            </a:r>
          </a:p>
          <a:p>
            <a:pPr lvl="2"/>
            <a:r>
              <a:rPr lang="en-US" dirty="0" err="1" smtClean="0"/>
              <a:t>AngularJS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 render a </a:t>
            </a:r>
            <a:r>
              <a:rPr lang="en-US" i="1" dirty="0" smtClean="0">
                <a:solidFill>
                  <a:srgbClr val="FF0000"/>
                </a:solidFill>
              </a:rPr>
              <a:t>View</a:t>
            </a:r>
          </a:p>
          <a:p>
            <a:pPr lvl="2"/>
            <a:r>
              <a:rPr lang="en-US" i="1" dirty="0" smtClean="0"/>
              <a:t>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template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is HTML with additional markup for </a:t>
            </a:r>
            <a:r>
              <a:rPr lang="en-US" dirty="0" smtClean="0">
                <a:solidFill>
                  <a:srgbClr val="FF6600"/>
                </a:solidFill>
              </a:rPr>
              <a:t>model</a:t>
            </a:r>
            <a:r>
              <a:rPr lang="en-US" dirty="0" smtClean="0"/>
              <a:t> data substitution and other useful constructs.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83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565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as a bridge </a:t>
            </a:r>
            <a:r>
              <a:rPr lang="en-US" dirty="0"/>
              <a:t>between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/>
              <a:t>and the </a:t>
            </a:r>
            <a:r>
              <a:rPr lang="en-US" i="1" dirty="0" smtClean="0">
                <a:solidFill>
                  <a:srgbClr val="FF6600"/>
                </a:solidFill>
              </a:rPr>
              <a:t>Model</a:t>
            </a:r>
          </a:p>
          <a:p>
            <a:r>
              <a:rPr lang="en-US" dirty="0" smtClean="0"/>
              <a:t>It provides the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r>
              <a:rPr lang="en-US" dirty="0" smtClean="0"/>
              <a:t>with the </a:t>
            </a:r>
            <a:r>
              <a:rPr lang="en-US" u="sng" dirty="0" smtClean="0">
                <a:solidFill>
                  <a:srgbClr val="000090"/>
                </a:solidFill>
              </a:rPr>
              <a:t>appropriate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/>
              <a:t>It handles requests for </a:t>
            </a:r>
            <a:r>
              <a:rPr lang="en-US" i="1" dirty="0" smtClean="0">
                <a:solidFill>
                  <a:srgbClr val="FF6600"/>
                </a:solidFill>
              </a:rPr>
              <a:t>data </a:t>
            </a:r>
            <a:r>
              <a:rPr lang="en-US" dirty="0" smtClean="0"/>
              <a:t>and manipulation of the </a:t>
            </a:r>
            <a:r>
              <a:rPr lang="en-US" i="1" dirty="0" smtClean="0">
                <a:solidFill>
                  <a:srgbClr val="FF6600"/>
                </a:solidFill>
              </a:rPr>
              <a:t>data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AngularJS</a:t>
            </a:r>
            <a:r>
              <a:rPr lang="en-US" i="1" dirty="0" smtClean="0">
                <a:solidFill>
                  <a:srgbClr val="000000"/>
                </a:solidFill>
              </a:rPr>
              <a:t> uses the </a:t>
            </a:r>
            <a:r>
              <a:rPr lang="en-US" i="1" dirty="0" smtClean="0">
                <a:solidFill>
                  <a:srgbClr val="800000"/>
                </a:solidFill>
              </a:rPr>
              <a:t>$scope </a:t>
            </a:r>
            <a:r>
              <a:rPr lang="en-US" i="1" dirty="0" smtClean="0">
                <a:solidFill>
                  <a:srgbClr val="000000"/>
                </a:solidFill>
              </a:rPr>
              <a:t>variable to </a:t>
            </a:r>
            <a:r>
              <a:rPr lang="en-US" u="sng" dirty="0" smtClean="0">
                <a:solidFill>
                  <a:srgbClr val="000090"/>
                </a:solidFill>
              </a:rPr>
              <a:t>bind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Model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$scope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6871" y="2791971"/>
            <a:ext cx="1453271" cy="5983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8375" y="2791971"/>
            <a:ext cx="1453271" cy="5983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Octagon 6"/>
          <p:cNvSpPr/>
          <p:nvPr/>
        </p:nvSpPr>
        <p:spPr>
          <a:xfrm>
            <a:off x="3901821" y="2791971"/>
            <a:ext cx="1367784" cy="598339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3230142" y="3085035"/>
            <a:ext cx="671679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5269605" y="3085035"/>
            <a:ext cx="518770" cy="6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7319" y="1909657"/>
            <a:ext cx="633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>
                <a:solidFill>
                  <a:srgbClr val="800000"/>
                </a:solidFill>
              </a:rPr>
              <a:t>$scope </a:t>
            </a:r>
            <a:r>
              <a:rPr lang="en-US" sz="2800" dirty="0" smtClean="0"/>
              <a:t>is simply a JavaScript Object.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4512770" y="3390310"/>
            <a:ext cx="148276" cy="1490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4"/>
            <a:endCxn id="20" idx="0"/>
          </p:cNvCxnSpPr>
          <p:nvPr/>
        </p:nvCxnSpPr>
        <p:spPr>
          <a:xfrm flipH="1">
            <a:off x="4585714" y="3539405"/>
            <a:ext cx="1194" cy="21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01822" y="3752155"/>
            <a:ext cx="1367784" cy="251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</a:t>
            </a:r>
            <a:r>
              <a:rPr lang="en-US" sz="1400" dirty="0" smtClean="0"/>
              <a:t>ame: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340937" y="4532243"/>
            <a:ext cx="2765684" cy="12700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&lt;div </a:t>
            </a:r>
            <a:r>
              <a:rPr lang="en-US" sz="1400" dirty="0" err="1" smtClean="0"/>
              <a:t>ng</a:t>
            </a:r>
            <a:r>
              <a:rPr lang="en-US" sz="1400" dirty="0" smtClean="0"/>
              <a:t>-controller=“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”&gt;</a:t>
            </a:r>
          </a:p>
          <a:p>
            <a:r>
              <a:rPr lang="en-US" sz="1400" dirty="0" smtClean="0"/>
              <a:t>    &lt;h1&gt;Hello, {{name}}!&lt;/h1&gt;</a:t>
            </a:r>
          </a:p>
          <a:p>
            <a:r>
              <a:rPr lang="en-US" sz="1400" dirty="0" smtClean="0"/>
              <a:t>&lt;/div&gt;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983387" y="4532243"/>
            <a:ext cx="2783670" cy="12700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/>
              <a:t>function </a:t>
            </a:r>
            <a:r>
              <a:rPr lang="en-US" sz="1400" dirty="0" err="1" smtClean="0"/>
              <a:t>MyController</a:t>
            </a:r>
            <a:r>
              <a:rPr lang="en-US" sz="1400" dirty="0" smtClean="0"/>
              <a:t>($scope){</a:t>
            </a:r>
          </a:p>
          <a:p>
            <a:r>
              <a:rPr lang="en-US" sz="1400" dirty="0" smtClean="0"/>
              <a:t>     $</a:t>
            </a:r>
            <a:r>
              <a:rPr lang="en-US" sz="1400" dirty="0" err="1" smtClean="0"/>
              <a:t>scope.name</a:t>
            </a:r>
            <a:r>
              <a:rPr lang="en-US" sz="1400" dirty="0" smtClean="0"/>
              <a:t> = ‘</a:t>
            </a:r>
            <a:r>
              <a:rPr lang="en-US" sz="1400" dirty="0" err="1" smtClean="0"/>
              <a:t>verrol</a:t>
            </a:r>
            <a:r>
              <a:rPr lang="en-US" sz="1400" dirty="0" smtClean="0"/>
              <a:t>’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3799" y="6290930"/>
            <a:ext cx="675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AngularJS</a:t>
            </a:r>
            <a:r>
              <a:rPr lang="en-US" dirty="0"/>
              <a:t> Directives </a:t>
            </a:r>
            <a:r>
              <a:rPr lang="en-US" dirty="0" smtClean="0"/>
              <a:t>Doc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docs.angularjs.org</a:t>
            </a:r>
            <a:r>
              <a:rPr lang="en-US" dirty="0">
                <a:hlinkClick r:id="rId2"/>
              </a:rPr>
              <a:t>/guide/scope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575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Example-01.html – Simple Angular Controller</a:t>
            </a:r>
          </a:p>
          <a:p>
            <a:r>
              <a:rPr lang="en-US" dirty="0" smtClean="0"/>
              <a:t>Example-02.html – The Effect of Scope</a:t>
            </a:r>
          </a:p>
          <a:p>
            <a:r>
              <a:rPr lang="en-US" dirty="0" smtClean="0"/>
              <a:t>Example-03.html – Nested Scope</a:t>
            </a:r>
          </a:p>
          <a:p>
            <a:r>
              <a:rPr lang="en-US" dirty="0" smtClean="0"/>
              <a:t>Example-04.html – Multiple Variables</a:t>
            </a:r>
          </a:p>
          <a:p>
            <a:r>
              <a:rPr lang="en-US" dirty="0" smtClean="0"/>
              <a:t>Example-05.html – Ng-Repeat</a:t>
            </a:r>
          </a:p>
          <a:p>
            <a:r>
              <a:rPr lang="en-US" dirty="0" smtClean="0"/>
              <a:t>Example-05.html – Using $interval and </a:t>
            </a:r>
            <a:r>
              <a:rPr lang="en-US" dirty="0" err="1" smtClean="0"/>
              <a:t>dateFilter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The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023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#51 – Section </a:t>
            </a:r>
            <a:r>
              <a:rPr lang="en-US" dirty="0"/>
              <a:t>4</a:t>
            </a:r>
          </a:p>
          <a:p>
            <a:r>
              <a:rPr lang="en-US" dirty="0" smtClean="0"/>
              <a:t>Diving Deeper</a:t>
            </a:r>
          </a:p>
        </p:txBody>
      </p:sp>
    </p:spTree>
    <p:extLst>
      <p:ext uri="{BB962C8B-B14F-4D97-AF65-F5344CB8AC3E}">
        <p14:creationId xmlns:p14="http://schemas.microsoft.com/office/powerpoint/2010/main" val="3253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Defining Event Handlers In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Demo: </a:t>
            </a:r>
            <a:r>
              <a:rPr lang="en-US" dirty="0" err="1" smtClean="0"/>
              <a:t>ToDo</a:t>
            </a:r>
            <a:r>
              <a:rPr lang="en-US" dirty="0" smtClean="0"/>
              <a:t> Web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407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 Few More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used the following: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-app, </a:t>
            </a:r>
            <a:r>
              <a:rPr lang="en-US" dirty="0" err="1" smtClean="0"/>
              <a:t>ng</a:t>
            </a:r>
            <a:r>
              <a:rPr lang="en-US" dirty="0" smtClean="0"/>
              <a:t>-model, </a:t>
            </a:r>
            <a:r>
              <a:rPr lang="en-US" dirty="0" err="1" smtClean="0"/>
              <a:t>ng</a:t>
            </a:r>
            <a:r>
              <a:rPr lang="en-US" dirty="0" smtClean="0"/>
              <a:t>-if, </a:t>
            </a:r>
            <a:r>
              <a:rPr lang="en-US" dirty="0" err="1" smtClean="0"/>
              <a:t>ng</a:t>
            </a:r>
            <a:r>
              <a:rPr lang="en-US" dirty="0" smtClean="0"/>
              <a:t>-repeat, </a:t>
            </a:r>
            <a:r>
              <a:rPr lang="en-US" dirty="0" err="1" smtClean="0"/>
              <a:t>ng</a:t>
            </a:r>
            <a:r>
              <a:rPr lang="en-US" dirty="0" smtClean="0"/>
              <a:t>-controller</a:t>
            </a:r>
          </a:p>
          <a:p>
            <a:r>
              <a:rPr lang="en-US" dirty="0" smtClean="0"/>
              <a:t>Now it is time to try a few more:</a:t>
            </a:r>
          </a:p>
          <a:p>
            <a:pPr lvl="1"/>
            <a:r>
              <a:rPr lang="en-US" dirty="0" err="1" smtClean="0"/>
              <a:t>ng</a:t>
            </a:r>
            <a:r>
              <a:rPr lang="en-US" dirty="0" smtClean="0"/>
              <a:t>-show, </a:t>
            </a:r>
            <a:r>
              <a:rPr lang="en-US" dirty="0" err="1" smtClean="0"/>
              <a:t>ng</a:t>
            </a:r>
            <a:r>
              <a:rPr lang="en-US" dirty="0" smtClean="0"/>
              <a:t>-hide, </a:t>
            </a:r>
            <a:r>
              <a:rPr lang="en-US" dirty="0" err="1" smtClean="0"/>
              <a:t>ng</a:t>
            </a:r>
            <a:r>
              <a:rPr lang="en-US" dirty="0" smtClean="0"/>
              <a:t>-click, </a:t>
            </a:r>
            <a:r>
              <a:rPr lang="en-US" dirty="0" err="1" smtClean="0"/>
              <a:t>ng</a:t>
            </a:r>
            <a:r>
              <a:rPr lang="en-US" dirty="0" smtClean="0"/>
              <a:t>-disabled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0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Event Handlers In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making data available to the View as Model, the controller handles user interaction with the view.</a:t>
            </a:r>
          </a:p>
          <a:p>
            <a:pPr lvl="1"/>
            <a:r>
              <a:rPr lang="en-US" dirty="0" smtClean="0"/>
              <a:t>For example when a user:</a:t>
            </a:r>
          </a:p>
          <a:p>
            <a:pPr lvl="2"/>
            <a:r>
              <a:rPr lang="en-US" dirty="0" smtClean="0"/>
              <a:t>Clicks a UI element to show more data</a:t>
            </a:r>
          </a:p>
          <a:p>
            <a:pPr lvl="2"/>
            <a:r>
              <a:rPr lang="en-US" dirty="0" smtClean="0"/>
              <a:t>Clicks a UI element to remove data</a:t>
            </a:r>
          </a:p>
          <a:p>
            <a:pPr lvl="2"/>
            <a:r>
              <a:rPr lang="en-US" dirty="0" smtClean="0"/>
              <a:t>Wants to navigate to another view/page</a:t>
            </a:r>
          </a:p>
          <a:p>
            <a:pPr lvl="2"/>
            <a:r>
              <a:rPr lang="en-US" dirty="0" smtClean="0"/>
              <a:t>Clicks a button to submit new data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820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FF0000"/>
                </a:solidFill>
              </a:rPr>
              <a:t>event handler </a:t>
            </a:r>
            <a:r>
              <a:rPr lang="en-US" dirty="0" smtClean="0"/>
              <a:t>is a </a:t>
            </a:r>
            <a:r>
              <a:rPr lang="en-US" i="1" dirty="0" smtClean="0">
                <a:solidFill>
                  <a:srgbClr val="800000"/>
                </a:solidFill>
              </a:rPr>
              <a:t>function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that is invoked for a specific </a:t>
            </a:r>
            <a:r>
              <a:rPr lang="en-US" i="1" dirty="0" smtClean="0">
                <a:solidFill>
                  <a:srgbClr val="3366FF"/>
                </a:solidFill>
              </a:rPr>
              <a:t>event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many types of events. The source of the event may be either user or system generated.</a:t>
            </a:r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An event can be users generated, as in a user clicking a button or moving their mouse over a particular area.</a:t>
            </a:r>
          </a:p>
          <a:p>
            <a:pPr lvl="2"/>
            <a:r>
              <a:rPr lang="en-US" dirty="0" smtClean="0"/>
              <a:t>An event may come from the system, such as a periodic timer or data arriving into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0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Non-User/System Event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18" b="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4058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smtClean="0"/>
              <a:t>’ To-Do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Display a list of tasks to accomplish, hence To-Do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Remove unwanted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802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#52 – Section </a:t>
            </a:r>
            <a:r>
              <a:rPr lang="en-US" dirty="0"/>
              <a:t>5</a:t>
            </a:r>
          </a:p>
          <a:p>
            <a:r>
              <a:rPr lang="en-US" dirty="0" smtClean="0"/>
              <a:t>Enhancing To-Do App</a:t>
            </a:r>
          </a:p>
        </p:txBody>
      </p:sp>
    </p:spTree>
    <p:extLst>
      <p:ext uri="{BB962C8B-B14F-4D97-AF65-F5344CB8AC3E}">
        <p14:creationId xmlns:p14="http://schemas.microsoft.com/office/powerpoint/2010/main" val="124845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 To-Do Web App</a:t>
            </a:r>
          </a:p>
          <a:p>
            <a:pPr marL="914400" lvl="1" indent="-514350"/>
            <a:r>
              <a:rPr lang="en-US" dirty="0" smtClean="0"/>
              <a:t>Add a few more features to the app</a:t>
            </a:r>
          </a:p>
          <a:p>
            <a:pPr marL="914400" lvl="1" indent="-514350"/>
            <a:r>
              <a:rPr lang="en-US" dirty="0" smtClean="0"/>
              <a:t>Introduce a few more directives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</a:t>
            </a:r>
            <a:r>
              <a:rPr lang="en-US" dirty="0" err="1" smtClean="0"/>
              <a:t>AngularJS</a:t>
            </a:r>
            <a:r>
              <a:rPr lang="en-US" dirty="0" smtClean="0"/>
              <a:t> Components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4590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step-by-step development of a ‘</a:t>
            </a:r>
            <a:r>
              <a:rPr lang="en-US" i="1" dirty="0" smtClean="0">
                <a:solidFill>
                  <a:srgbClr val="3366FF"/>
                </a:solidFill>
              </a:rPr>
              <a:t>simple</a:t>
            </a:r>
            <a:r>
              <a:rPr lang="en-US" dirty="0" smtClean="0"/>
              <a:t>’ To-Do Application</a:t>
            </a:r>
          </a:p>
          <a:p>
            <a:r>
              <a:rPr lang="en-US" dirty="0" smtClean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Edit Task Title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Modify Task Progress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Task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 The Web Browser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alert</a:t>
            </a:r>
            <a:r>
              <a:rPr lang="en-US" dirty="0" smtClean="0"/>
              <a:t>(</a:t>
            </a:r>
            <a:r>
              <a:rPr lang="en-US" dirty="0"/>
              <a:t>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65840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covered/used the following Angular components:</a:t>
            </a:r>
          </a:p>
          <a:p>
            <a:pPr lvl="1"/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View/Template</a:t>
            </a:r>
          </a:p>
          <a:p>
            <a:pPr lvl="1"/>
            <a:r>
              <a:rPr lang="en-US" dirty="0" smtClean="0"/>
              <a:t>Model (just JavaScript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585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#53 – Section </a:t>
            </a:r>
            <a:r>
              <a:rPr lang="en-US" dirty="0"/>
              <a:t>6</a:t>
            </a:r>
          </a:p>
          <a:p>
            <a:r>
              <a:rPr lang="en-US" dirty="0" smtClean="0"/>
              <a:t>More To-Do Enhancements</a:t>
            </a:r>
          </a:p>
        </p:txBody>
      </p:sp>
    </p:spTree>
    <p:extLst>
      <p:ext uri="{BB962C8B-B14F-4D97-AF65-F5344CB8AC3E}">
        <p14:creationId xmlns:p14="http://schemas.microsoft.com/office/powerpoint/2010/main" val="29279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 Annoying UI Issues</a:t>
            </a:r>
          </a:p>
          <a:p>
            <a:pPr marL="914400" lvl="1" indent="-514350"/>
            <a:r>
              <a:rPr lang="en-US" dirty="0" smtClean="0"/>
              <a:t>Editing updates list entry</a:t>
            </a:r>
          </a:p>
          <a:p>
            <a:pPr marL="914400" lvl="1" indent="-514350"/>
            <a:r>
              <a:rPr lang="en-US" dirty="0" smtClean="0"/>
              <a:t>Simple task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</a:t>
            </a:r>
          </a:p>
          <a:p>
            <a:pPr marL="914400" lvl="1" indent="-514350"/>
            <a:r>
              <a:rPr lang="en-US" dirty="0" smtClean="0"/>
              <a:t>Hide/Show completed task</a:t>
            </a:r>
          </a:p>
          <a:p>
            <a:pPr marL="914400" lvl="1" indent="-514350"/>
            <a:r>
              <a:rPr lang="en-US" dirty="0" smtClean="0"/>
              <a:t>Search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751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#54 – Section </a:t>
            </a:r>
            <a:r>
              <a:rPr lang="en-US" dirty="0"/>
              <a:t>7</a:t>
            </a:r>
          </a:p>
          <a:p>
            <a:r>
              <a:rPr lang="en-US" dirty="0" smtClean="0"/>
              <a:t>Multiple Views &amp; Routing</a:t>
            </a:r>
          </a:p>
        </p:txBody>
      </p:sp>
    </p:spTree>
    <p:extLst>
      <p:ext uri="{BB962C8B-B14F-4D97-AF65-F5344CB8AC3E}">
        <p14:creationId xmlns:p14="http://schemas.microsoft.com/office/powerpoint/2010/main" val="94291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590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Old 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pages with the hyperlink tag, ‘a’: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url</a:t>
            </a:r>
            <a:r>
              <a:rPr lang="en-US" dirty="0" smtClean="0"/>
              <a:t>”&gt;Text&lt;/a&gt;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628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Loading Multiple Pages:</a:t>
            </a:r>
            <a:br>
              <a:rPr lang="en-US" dirty="0" smtClean="0"/>
            </a:br>
            <a:r>
              <a:rPr lang="en-US" sz="3100" dirty="0" smtClean="0"/>
              <a:t>The </a:t>
            </a:r>
            <a:r>
              <a:rPr lang="en-US" sz="3100" dirty="0" err="1" smtClean="0"/>
              <a:t>NewWay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‘Views’ with the hyperlink, buttons, or any event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4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: Model-View-Controller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24916" y="5223372"/>
            <a:ext cx="2112737" cy="6989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624916" y="2185766"/>
            <a:ext cx="2112737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624916" y="3695767"/>
            <a:ext cx="2112737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4681285" y="2851503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4" idx="0"/>
          </p:cNvCxnSpPr>
          <p:nvPr/>
        </p:nvCxnSpPr>
        <p:spPr>
          <a:xfrm>
            <a:off x="4681285" y="4379108"/>
            <a:ext cx="0" cy="844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32951" y="3128030"/>
            <a:ext cx="1004702" cy="293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368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29552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(listing)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787470" y="2246823"/>
            <a:ext cx="0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58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23853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Mobile-listing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08017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Browser-listing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65935" y="2674208"/>
            <a:ext cx="1643069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1965935" y="2246823"/>
            <a:ext cx="821535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787470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992706" y="2661997"/>
            <a:ext cx="1737714" cy="683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61563" y="3345338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895006" y="1451100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992706" y="1581086"/>
            <a:ext cx="1715836" cy="6657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(edit)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50624" y="2246823"/>
            <a:ext cx="10939" cy="415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2"/>
            <a:endCxn id="19" idx="0"/>
          </p:cNvCxnSpPr>
          <p:nvPr/>
        </p:nvCxnSpPr>
        <p:spPr>
          <a:xfrm flipH="1">
            <a:off x="2787470" y="2246823"/>
            <a:ext cx="894301" cy="4273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0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Browser: JavaScript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for debugging and seeing code errors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!DOCTYPE html&gt;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&gt;&lt;/</a:t>
            </a:r>
            <a:r>
              <a:rPr lang="en-US" dirty="0">
                <a:solidFill>
                  <a:srgbClr val="FF0000"/>
                </a:solidFill>
              </a:rPr>
              <a:t>title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/>
              <a:t>&gt;</a:t>
            </a:r>
          </a:p>
          <a:p>
            <a:pPr marL="400050" lvl="1" indent="0">
              <a:buNone/>
            </a:pPr>
            <a:r>
              <a:rPr lang="en-US" dirty="0"/>
              <a:t>&lt;</a:t>
            </a:r>
            <a:r>
              <a:rPr lang="en-US" dirty="0">
                <a:solidFill>
                  <a:srgbClr val="FF0000"/>
                </a:solidFill>
              </a:rPr>
              <a:t>script</a:t>
            </a:r>
            <a:r>
              <a:rPr lang="en-US" dirty="0"/>
              <a:t>&gt;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script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355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837240" y="1893282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53977" y="1899161"/>
            <a:ext cx="1893180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3977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73670" y="2104953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273670" y="291016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43148" y="2540811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943148" y="335754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6794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83742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6794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83742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53977" y="1622813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(listing)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37240" y="1622340"/>
            <a:ext cx="1893180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(edit)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06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Loading Multiple Pages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Old Way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The New Way – Single Page Applications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smtClean="0"/>
              <a:t>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The Next Episode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Services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7589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#55 – Section </a:t>
            </a:r>
            <a:r>
              <a:rPr lang="en-US" dirty="0"/>
              <a:t>8</a:t>
            </a:r>
          </a:p>
          <a:p>
            <a:r>
              <a:rPr lang="en-US" dirty="0" smtClean="0"/>
              <a:t>URL and Route </a:t>
            </a:r>
            <a:r>
              <a:rPr lang="en-US" dirty="0" err="1" smtClean="0"/>
              <a:t>Params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73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Path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AngularJS</a:t>
            </a:r>
            <a:r>
              <a:rPr lang="en-US" dirty="0" smtClean="0"/>
              <a:t> Route </a:t>
            </a:r>
            <a:r>
              <a:rPr lang="en-US" dirty="0" err="1" smtClean="0"/>
              <a:t>Params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Dynamic Routes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65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URL?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stands for Universal Resource Locator</a:t>
            </a:r>
          </a:p>
          <a:p>
            <a:pPr lvl="1"/>
            <a:r>
              <a:rPr lang="en-US" dirty="0" smtClean="0"/>
              <a:t>Simply put, it is locator, </a:t>
            </a:r>
            <a:r>
              <a:rPr lang="en-US" dirty="0" err="1" smtClean="0"/>
              <a:t>a.k.a</a:t>
            </a:r>
            <a:r>
              <a:rPr lang="en-US" dirty="0" smtClean="0"/>
              <a:t> location identifier, for a resource (anything hosted on a server). The universal parts comes into play by the fact that part of the </a:t>
            </a:r>
            <a:r>
              <a:rPr lang="en-US" dirty="0" smtClean="0">
                <a:solidFill>
                  <a:srgbClr val="0000FF"/>
                </a:solidFill>
              </a:rPr>
              <a:t>URL</a:t>
            </a:r>
            <a:r>
              <a:rPr lang="en-US" dirty="0" smtClean="0"/>
              <a:t> contains the </a:t>
            </a:r>
            <a:r>
              <a:rPr lang="en-US" dirty="0" smtClean="0">
                <a:solidFill>
                  <a:srgbClr val="FF6600"/>
                </a:solidFill>
              </a:rPr>
              <a:t>IP address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6600"/>
                </a:solidFill>
              </a:rPr>
              <a:t>Hostname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800000"/>
                </a:solidFill>
              </a:rPr>
              <a:t>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Partial Standard Format of an URL: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4438" y="5164938"/>
            <a:ext cx="1138262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2699" y="5164938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52457" y="5164938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2025" y="5164938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2157" y="5164938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299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looks like a file path on your computer</a:t>
            </a:r>
          </a:p>
          <a:p>
            <a:r>
              <a:rPr lang="en-US" dirty="0" smtClean="0"/>
              <a:t>It is a specification for the location of the resource on the Web Server</a:t>
            </a:r>
          </a:p>
          <a:p>
            <a:r>
              <a:rPr lang="en-US" dirty="0" smtClean="0"/>
              <a:t>The URL </a:t>
            </a:r>
            <a:r>
              <a:rPr lang="en-US" b="1" i="1" dirty="0" smtClean="0">
                <a:solidFill>
                  <a:srgbClr val="0000FF"/>
                </a:solidFill>
              </a:rPr>
              <a:t>Path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every that comes after the host and port, but before the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3786" y="5181945"/>
            <a:ext cx="117580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89589" y="5181945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9347" y="5181945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915" y="5181945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7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URL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Using Default Port 80: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localhost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localhost/</a:t>
            </a:r>
            <a:r>
              <a:rPr lang="en-US" dirty="0">
                <a:hlinkClick r:id="rId2"/>
              </a:rPr>
              <a:t>file.html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Using Customer Port 8000: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://localhost:</a:t>
            </a:r>
            <a:r>
              <a:rPr lang="en-US" dirty="0" smtClean="0">
                <a:hlinkClick r:id="rId3"/>
              </a:rPr>
              <a:t>8000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2"/>
              </a:rPr>
              <a:t>http://localhost:</a:t>
            </a:r>
            <a:r>
              <a:rPr lang="en-US" dirty="0" smtClean="0">
                <a:hlinkClick r:id="rId2"/>
              </a:rPr>
              <a:t>8000/file.html</a:t>
            </a:r>
            <a:endParaRPr lang="en-US" dirty="0"/>
          </a:p>
          <a:p>
            <a:pPr lvl="2"/>
            <a:r>
              <a:rPr lang="en-US" dirty="0"/>
              <a:t>GET </a:t>
            </a:r>
            <a:r>
              <a:rPr lang="en-US" dirty="0" smtClean="0"/>
              <a:t>‘</a:t>
            </a:r>
            <a:r>
              <a:rPr lang="en-US" dirty="0" err="1" smtClean="0"/>
              <a:t>file.html</a:t>
            </a:r>
            <a:r>
              <a:rPr lang="en-US" dirty="0"/>
              <a:t>’ at the ‘web root’ or ‘/</a:t>
            </a:r>
            <a:r>
              <a:rPr lang="en-US" dirty="0" smtClean="0"/>
              <a:t>’</a:t>
            </a:r>
          </a:p>
          <a:p>
            <a:pPr lvl="1"/>
            <a:r>
              <a:rPr lang="en-US" dirty="0">
                <a:hlinkClick r:id="rId4"/>
              </a:rPr>
              <a:t>http://localhost:</a:t>
            </a:r>
            <a:r>
              <a:rPr lang="en-US" dirty="0" smtClean="0">
                <a:hlinkClick r:id="rId4"/>
              </a:rPr>
              <a:t>8000/article</a:t>
            </a:r>
            <a:endParaRPr lang="en-US" dirty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</a:t>
            </a:r>
            <a:r>
              <a:rPr lang="en-US" dirty="0" smtClean="0"/>
              <a:t>/article’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://localhost:</a:t>
            </a:r>
            <a:r>
              <a:rPr lang="en-US" dirty="0" smtClean="0">
                <a:hlinkClick r:id="rId5"/>
              </a:rPr>
              <a:t>8000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post</a:t>
            </a:r>
            <a:endParaRPr lang="en-US" dirty="0" smtClean="0"/>
          </a:p>
          <a:p>
            <a:pPr lvl="2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‘/post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Directory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listing of ‘/post’ if there is no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://localhost:8000/</a:t>
            </a:r>
            <a:r>
              <a:rPr lang="en-US" dirty="0" smtClean="0">
                <a:hlinkClick r:id="rId6"/>
              </a:rPr>
              <a:t>post/post1.html</a:t>
            </a:r>
            <a:endParaRPr lang="en-US" dirty="0" smtClean="0"/>
          </a:p>
          <a:p>
            <a:pPr lvl="2"/>
            <a:r>
              <a:rPr lang="en-US" dirty="0"/>
              <a:t>GET ‘post1.html’ in ‘/post’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11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URL Parameters is a simple way of passing additional data in a web request.</a:t>
            </a:r>
          </a:p>
          <a:p>
            <a:pPr lvl="1"/>
            <a:r>
              <a:rPr lang="en-US" dirty="0" smtClean="0"/>
              <a:t>Often called URL </a:t>
            </a:r>
            <a:r>
              <a:rPr lang="en-US" dirty="0" err="1" smtClean="0"/>
              <a:t>params</a:t>
            </a:r>
            <a:r>
              <a:rPr lang="en-US" dirty="0" smtClean="0"/>
              <a:t> for short.</a:t>
            </a:r>
          </a:p>
          <a:p>
            <a:r>
              <a:rPr lang="en-US" dirty="0" smtClean="0"/>
              <a:t>Parameters are specified ask a set of key/value pairs starting after “?” and separated by “&amp;”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Simple GET request, no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2"/>
              </a:rPr>
              <a:t>http://localhost:8000</a:t>
            </a:r>
            <a:endParaRPr lang="en-US" dirty="0" smtClean="0"/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</a:t>
            </a:r>
            <a:r>
              <a:rPr lang="en-US" dirty="0" smtClean="0"/>
              <a:t> ‘q’:</a:t>
            </a:r>
          </a:p>
          <a:p>
            <a:pPr lvl="2"/>
            <a:r>
              <a:rPr lang="en-US" dirty="0" smtClean="0">
                <a:hlinkClick r:id="rId3"/>
              </a:rPr>
              <a:t>http://localhost:8000?q=angularjs</a:t>
            </a:r>
            <a:endParaRPr lang="en-US" dirty="0" smtClean="0"/>
          </a:p>
          <a:p>
            <a:pPr lvl="3"/>
            <a:r>
              <a:rPr lang="en-US" dirty="0" smtClean="0"/>
              <a:t>This request sends the additional key/value pair ‘q’ and ‘</a:t>
            </a:r>
            <a:r>
              <a:rPr lang="en-US" dirty="0" err="1" smtClean="0"/>
              <a:t>angularjs</a:t>
            </a:r>
            <a:r>
              <a:rPr lang="en-US" dirty="0" smtClean="0"/>
              <a:t>’ respectively.</a:t>
            </a:r>
          </a:p>
          <a:p>
            <a:pPr lvl="2"/>
            <a:r>
              <a:rPr lang="en-US" dirty="0" smtClean="0">
                <a:hlinkClick r:id="rId4"/>
              </a:rPr>
              <a:t>http://localhost:8000?q=angularjs%20tutorial</a:t>
            </a:r>
            <a:endParaRPr lang="en-US" dirty="0" smtClean="0"/>
          </a:p>
          <a:p>
            <a:pPr lvl="3"/>
            <a:r>
              <a:rPr lang="en-US" dirty="0" smtClean="0"/>
              <a:t>Key/value =&gt; ‘q’ and ‘</a:t>
            </a:r>
            <a:r>
              <a:rPr lang="en-US" dirty="0" err="1" smtClean="0"/>
              <a:t>angularjs</a:t>
            </a:r>
            <a:r>
              <a:rPr lang="en-US" dirty="0" smtClean="0"/>
              <a:t> tutorial’</a:t>
            </a:r>
          </a:p>
          <a:p>
            <a:pPr lvl="4"/>
            <a:r>
              <a:rPr lang="en-US" dirty="0" smtClean="0"/>
              <a:t>‘</a:t>
            </a:r>
            <a:r>
              <a:rPr lang="en-US" dirty="0" smtClean="0">
                <a:solidFill>
                  <a:srgbClr val="FF0000"/>
                </a:solidFill>
              </a:rPr>
              <a:t>%20</a:t>
            </a:r>
            <a:r>
              <a:rPr lang="en-US" dirty="0" smtClean="0"/>
              <a:t>’ means a space character</a:t>
            </a:r>
          </a:p>
          <a:p>
            <a:pPr lvl="1"/>
            <a:r>
              <a:rPr lang="en-US" dirty="0" smtClean="0"/>
              <a:t>GET request with </a:t>
            </a:r>
            <a:r>
              <a:rPr lang="en-US" dirty="0" err="1" smtClean="0"/>
              <a:t>params</a:t>
            </a:r>
            <a:r>
              <a:rPr lang="en-US" dirty="0" smtClean="0"/>
              <a:t> ‘q’ and ‘</a:t>
            </a:r>
            <a:r>
              <a:rPr lang="en-US" dirty="0" err="1" smtClean="0"/>
              <a:t>rct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>
                <a:hlinkClick r:id="rId5"/>
              </a:rPr>
              <a:t>http://www.google.com?q=angularjs&amp;rct=j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is used as separator between key/value </a:t>
            </a:r>
            <a:r>
              <a:rPr lang="en-US" dirty="0" err="1" smtClean="0"/>
              <a:t>params</a:t>
            </a:r>
            <a:r>
              <a:rPr lang="en-US" dirty="0" smtClean="0"/>
              <a:t> pairs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9390" y="2681686"/>
            <a:ext cx="1122623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2013" y="2681686"/>
            <a:ext cx="975210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7223" y="2681686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6791" y="2681686"/>
            <a:ext cx="1170132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6923" y="2681686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Paths and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Paths without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at the ‘web root’ or ‘/’:</a:t>
            </a:r>
          </a:p>
          <a:p>
            <a:pPr lvl="2"/>
            <a:r>
              <a:rPr lang="en-US" dirty="0">
                <a:hlinkClick r:id="rId2"/>
              </a:rPr>
              <a:t>http://localhost:8000</a:t>
            </a:r>
            <a:endParaRPr lang="en-US" dirty="0"/>
          </a:p>
          <a:p>
            <a:pPr lvl="1"/>
            <a:r>
              <a:rPr lang="en-US" dirty="0"/>
              <a:t>GET ‘</a:t>
            </a:r>
            <a:r>
              <a:rPr lang="en-US" dirty="0" err="1"/>
              <a:t>index.html</a:t>
            </a:r>
            <a:r>
              <a:rPr lang="en-US" dirty="0"/>
              <a:t>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http://localhost:8080/</a:t>
            </a:r>
            <a:r>
              <a:rPr lang="en-US" dirty="0" smtClean="0"/>
              <a:t>post</a:t>
            </a:r>
            <a:endParaRPr lang="en-US" dirty="0"/>
          </a:p>
          <a:p>
            <a:pPr lvl="1"/>
            <a:r>
              <a:rPr lang="en-US" dirty="0"/>
              <a:t>GET ‘article-01.html’ in ‘/</a:t>
            </a:r>
            <a:r>
              <a:rPr lang="en-US" dirty="0" smtClean="0"/>
              <a:t>post’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hlinkClick r:id="rId3"/>
              </a:rPr>
              <a:t>http://localhost:8000/</a:t>
            </a:r>
            <a:r>
              <a:rPr lang="en-US" dirty="0" smtClean="0">
                <a:hlinkClick r:id="rId3"/>
              </a:rPr>
              <a:t>post/</a:t>
            </a:r>
            <a:r>
              <a:rPr lang="en-US" dirty="0">
                <a:hlinkClick r:id="rId3"/>
              </a:rPr>
              <a:t>article-01.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r>
              <a:rPr lang="en-US" dirty="0" smtClean="0"/>
              <a:t>Paths with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4"/>
              </a:rPr>
              <a:t>http://localhost:8000/post/2016?m=6&amp;t=plain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http://localhost:8000/post/2016/article-01.html?f=json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64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mechanism to provide URL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to route controller</a:t>
            </a:r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, the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are provided a JavaScript Object</a:t>
            </a:r>
          </a:p>
          <a:p>
            <a:pPr lvl="1"/>
            <a:r>
              <a:rPr lang="en-US" sz="2400" dirty="0" smtClean="0"/>
              <a:t>Where each </a:t>
            </a:r>
            <a:r>
              <a:rPr lang="en-US" sz="2400" dirty="0" err="1" smtClean="0"/>
              <a:t>param</a:t>
            </a:r>
            <a:r>
              <a:rPr lang="en-US" sz="2400" dirty="0" smtClean="0"/>
              <a:t> name/key is a key in the object</a:t>
            </a:r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 support dynamic routes</a:t>
            </a:r>
          </a:p>
          <a:p>
            <a:pPr lvl="1"/>
            <a:r>
              <a:rPr lang="en-US" sz="2400" dirty="0" smtClean="0"/>
              <a:t>Routes that follow a specified format</a:t>
            </a:r>
          </a:p>
          <a:p>
            <a:pPr lvl="1"/>
            <a:r>
              <a:rPr lang="en-US" sz="2400" dirty="0" smtClean="0"/>
              <a:t>The dynamic part of the route </a:t>
            </a:r>
            <a:r>
              <a:rPr lang="en-US" sz="2400" b="1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params</a:t>
            </a:r>
            <a:endParaRPr lang="en-US" sz="2400" dirty="0" smtClean="0"/>
          </a:p>
          <a:p>
            <a:r>
              <a:rPr lang="en-US" sz="2400" dirty="0" err="1" smtClean="0"/>
              <a:t>AngularJS</a:t>
            </a:r>
            <a:r>
              <a:rPr lang="en-US" sz="2400" dirty="0" smtClean="0"/>
              <a:t>, and most SPA frameworks, Route: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541" y="5119582"/>
            <a:ext cx="1124774" cy="209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[[protocol://]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314" y="5119582"/>
            <a:ext cx="1029758" cy="209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72" y="5119582"/>
            <a:ext cx="689568" cy="2097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[:port]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4640" y="5119582"/>
            <a:ext cx="710876" cy="209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[/path]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2282" y="5119582"/>
            <a:ext cx="1170132" cy="209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 smtClean="0"/>
              <a:t>[?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25516" y="5119582"/>
            <a:ext cx="776765" cy="209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rmAutofit fontScale="92500" lnSpcReduction="20000"/>
          </a:bodyPr>
          <a:lstStyle/>
          <a:p>
            <a:pPr algn="ctr"/>
            <a:r>
              <a:rPr lang="en-US" dirty="0"/>
              <a:t>#[route]</a:t>
            </a:r>
          </a:p>
        </p:txBody>
      </p:sp>
    </p:spTree>
    <p:extLst>
      <p:ext uri="{BB962C8B-B14F-4D97-AF65-F5344CB8AC3E}">
        <p14:creationId xmlns:p14="http://schemas.microsoft.com/office/powerpoint/2010/main" val="29925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Web Browser: JavaScript Console (cont.)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JavaScript Console</a:t>
            </a:r>
          </a:p>
          <a:p>
            <a:pPr lvl="1"/>
            <a:r>
              <a:rPr lang="en-US" dirty="0" smtClean="0"/>
              <a:t>Chrome: View -&gt; Developer -&gt; JavaScript Console</a:t>
            </a:r>
          </a:p>
          <a:p>
            <a:pPr lvl="1"/>
            <a:r>
              <a:rPr lang="en-US" dirty="0" smtClean="0"/>
              <a:t>Firefox: Tools -&gt; Web Developer -&gt; Web Console</a:t>
            </a:r>
          </a:p>
          <a:p>
            <a:pPr lvl="1"/>
            <a:r>
              <a:rPr lang="en-US" dirty="0" smtClean="0"/>
              <a:t>Safari</a:t>
            </a:r>
            <a:r>
              <a:rPr lang="en-US" dirty="0"/>
              <a:t>: http://</a:t>
            </a:r>
            <a:r>
              <a:rPr lang="en-US" dirty="0" err="1"/>
              <a:t>bfy.tw</a:t>
            </a:r>
            <a:r>
              <a:rPr lang="en-US" dirty="0"/>
              <a:t>/3pD2</a:t>
            </a:r>
            <a:endParaRPr lang="en-US" dirty="0" smtClean="0"/>
          </a:p>
          <a:p>
            <a:pPr lvl="1"/>
            <a:r>
              <a:rPr lang="en-US" dirty="0" smtClean="0"/>
              <a:t>Internet Explorer: Right-click, select “Inspect Element”, click “Console” tab.</a:t>
            </a:r>
          </a:p>
          <a:p>
            <a:r>
              <a:rPr lang="en-US" dirty="0" smtClean="0"/>
              <a:t>In the console, type:</a:t>
            </a:r>
          </a:p>
          <a:p>
            <a:pPr marL="800100" lvl="2" indent="0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hello world</a:t>
            </a:r>
            <a:r>
              <a:rPr lang="en-US" dirty="0"/>
              <a:t>")</a:t>
            </a:r>
          </a:p>
          <a:p>
            <a:pPr marL="800100" lvl="2" indent="0">
              <a:buNone/>
            </a:pPr>
            <a:r>
              <a:rPr lang="en-US" dirty="0" err="1">
                <a:solidFill>
                  <a:srgbClr val="008000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rgbClr val="3366FF"/>
                </a:solidFill>
              </a:rPr>
              <a:t>log</a:t>
            </a:r>
            <a:r>
              <a:rPr lang="en-US" dirty="0"/>
              <a:t>("</a:t>
            </a:r>
            <a:r>
              <a:rPr lang="en-US" dirty="0">
                <a:solidFill>
                  <a:srgbClr val="660066"/>
                </a:solidFill>
              </a:rPr>
              <a:t>3 + 5 = </a:t>
            </a:r>
            <a:r>
              <a:rPr lang="en-US" dirty="0"/>
              <a:t>", </a:t>
            </a:r>
            <a:r>
              <a:rPr lang="en-US" dirty="0">
                <a:solidFill>
                  <a:srgbClr val="FF660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5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092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Route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Static Route and </a:t>
            </a:r>
            <a:r>
              <a:rPr lang="en-US" dirty="0" err="1" smtClean="0"/>
              <a:t>Params</a:t>
            </a:r>
            <a:endParaRPr lang="en-US" dirty="0" smtClean="0"/>
          </a:p>
          <a:p>
            <a:pPr lvl="1"/>
            <a:r>
              <a:rPr lang="en-US" dirty="0" smtClean="0"/>
              <a:t>#/?q=test</a:t>
            </a:r>
          </a:p>
          <a:p>
            <a:pPr lvl="2"/>
            <a:r>
              <a:rPr lang="en-US" dirty="0" smtClean="0"/>
              <a:t>Route: ‘/’, </a:t>
            </a:r>
            <a:r>
              <a:rPr lang="en-US" dirty="0" err="1" smtClean="0"/>
              <a:t>params</a:t>
            </a:r>
            <a:r>
              <a:rPr lang="en-US" dirty="0" smtClean="0"/>
              <a:t>: {q=test}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=5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5}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user?id</a:t>
            </a:r>
            <a:r>
              <a:rPr lang="en-US" dirty="0"/>
              <a:t>=1&amp;op=edit</a:t>
            </a:r>
          </a:p>
          <a:p>
            <a:pPr lvl="2"/>
            <a:r>
              <a:rPr lang="en-US" dirty="0"/>
              <a:t>Route: ‘/user’, </a:t>
            </a:r>
            <a:r>
              <a:rPr lang="en-US" dirty="0" err="1"/>
              <a:t>params</a:t>
            </a:r>
            <a:r>
              <a:rPr lang="en-US" dirty="0"/>
              <a:t>: {id = 5, op = edit</a:t>
            </a:r>
            <a:r>
              <a:rPr lang="en-US" dirty="0" smtClean="0"/>
              <a:t>}</a:t>
            </a:r>
          </a:p>
          <a:p>
            <a:r>
              <a:rPr lang="en-US" dirty="0" smtClean="0"/>
              <a:t>Dynamic routes:</a:t>
            </a:r>
          </a:p>
          <a:p>
            <a:pPr lvl="1"/>
            <a:r>
              <a:rPr lang="en-US" dirty="0" smtClean="0"/>
              <a:t>#</a:t>
            </a:r>
            <a:r>
              <a:rPr lang="en-US" dirty="0"/>
              <a:t>/user/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Route</a:t>
            </a:r>
            <a:r>
              <a:rPr lang="en-US" dirty="0"/>
              <a:t>: ‘/user/:id’, </a:t>
            </a:r>
            <a:r>
              <a:rPr lang="en-US" dirty="0" err="1"/>
              <a:t>params</a:t>
            </a:r>
            <a:r>
              <a:rPr lang="en-US" dirty="0"/>
              <a:t>: {id = 1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‘/user/2’, ‘/user/X’, ‘/user/bobby’, etc.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user/1/</a:t>
            </a:r>
            <a:r>
              <a:rPr lang="en-US" dirty="0" smtClean="0"/>
              <a:t>edit</a:t>
            </a:r>
          </a:p>
          <a:p>
            <a:pPr lvl="2"/>
            <a:r>
              <a:rPr lang="en-US" dirty="0"/>
              <a:t>Route: ‘/user/:id/:action’, </a:t>
            </a:r>
            <a:r>
              <a:rPr lang="en-US" dirty="0" err="1" smtClean="0"/>
              <a:t>params</a:t>
            </a:r>
            <a:r>
              <a:rPr lang="en-US" dirty="0"/>
              <a:t>: {id=1, action=edit</a:t>
            </a:r>
            <a:r>
              <a:rPr lang="en-US" dirty="0" smtClean="0"/>
              <a:t>}</a:t>
            </a:r>
          </a:p>
          <a:p>
            <a:pPr lvl="3"/>
            <a:r>
              <a:rPr lang="en-US" dirty="0" smtClean="0"/>
              <a:t>NOTE valid routes are: ‘/user/5/print’, ‘/user/bobby/delete’, etc.</a:t>
            </a:r>
          </a:p>
          <a:p>
            <a:pPr lvl="1"/>
            <a:r>
              <a:rPr lang="en-US" dirty="0" smtClean="0"/>
              <a:t>/user/1/edit</a:t>
            </a:r>
          </a:p>
          <a:p>
            <a:pPr lvl="2"/>
            <a:r>
              <a:rPr lang="en-US" dirty="0"/>
              <a:t>Route: ‘/user/:id/edit’, </a:t>
            </a:r>
            <a:r>
              <a:rPr lang="en-US" dirty="0" err="1"/>
              <a:t>params</a:t>
            </a:r>
            <a:r>
              <a:rPr lang="en-US" dirty="0"/>
              <a:t>: {id=1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Routes with key/value pairs:</a:t>
            </a:r>
            <a:endParaRPr lang="en-US" dirty="0"/>
          </a:p>
          <a:p>
            <a:pPr lvl="1"/>
            <a:r>
              <a:rPr lang="en-US" dirty="0" smtClean="0"/>
              <a:t>/post/</a:t>
            </a:r>
            <a:r>
              <a:rPr lang="en-US" dirty="0" err="1" smtClean="0"/>
              <a:t>economy?y</a:t>
            </a:r>
            <a:r>
              <a:rPr lang="en-US" dirty="0" smtClean="0"/>
              <a:t>=2016&amp;m=6&amp;d=5</a:t>
            </a:r>
          </a:p>
          <a:p>
            <a:pPr lvl="2"/>
            <a:r>
              <a:rPr lang="en-US" dirty="0"/>
              <a:t>Route: ‘</a:t>
            </a:r>
            <a:r>
              <a:rPr lang="en-US" dirty="0" smtClean="0"/>
              <a:t>/post/:category’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: </a:t>
            </a:r>
            <a:r>
              <a:rPr lang="en-US" dirty="0" smtClean="0"/>
              <a:t>{category = economy, y = 2016, m = 6, d = 5}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62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#56 – Section </a:t>
            </a:r>
            <a:r>
              <a:rPr lang="en-US" dirty="0"/>
              <a:t>9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Root Scope</a:t>
            </a:r>
          </a:p>
        </p:txBody>
      </p:sp>
    </p:spTree>
    <p:extLst>
      <p:ext uri="{BB962C8B-B14F-4D97-AF65-F5344CB8AC3E}">
        <p14:creationId xmlns:p14="http://schemas.microsoft.com/office/powerpoint/2010/main" val="39589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Sharing Data Across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‘$</a:t>
            </a:r>
            <a:r>
              <a:rPr lang="en-US" dirty="0" err="1" smtClean="0"/>
              <a:t>rootScope</a:t>
            </a:r>
            <a:r>
              <a:rPr lang="en-US" smtClean="0"/>
              <a:t>’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18850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with the following routes: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List all ‘items’</a:t>
            </a:r>
          </a:p>
          <a:p>
            <a:pPr lvl="1"/>
            <a:r>
              <a:rPr lang="en-US" dirty="0" smtClean="0"/>
              <a:t>/new</a:t>
            </a:r>
          </a:p>
          <a:p>
            <a:pPr lvl="2"/>
            <a:r>
              <a:rPr lang="en-US" dirty="0" smtClean="0"/>
              <a:t>Provides a form to create a new ‘item’</a:t>
            </a:r>
          </a:p>
          <a:p>
            <a:pPr lvl="1"/>
            <a:r>
              <a:rPr lang="en-US" dirty="0" smtClean="0"/>
              <a:t>/edit/:id</a:t>
            </a:r>
          </a:p>
          <a:p>
            <a:pPr lvl="2"/>
            <a:r>
              <a:rPr lang="en-US" dirty="0" smtClean="0"/>
              <a:t>Provides a form to edit and update an ‘item’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13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Theory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50722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638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8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‘So Far’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102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102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50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495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495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442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590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1982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764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186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6903" y="2556955"/>
            <a:ext cx="941828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39705" y="3117559"/>
            <a:ext cx="754086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39705" y="3899280"/>
            <a:ext cx="754086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58853" y="3117559"/>
            <a:ext cx="759756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4016748" y="2895700"/>
            <a:ext cx="118083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800803" y="2895700"/>
            <a:ext cx="137928" cy="2218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flipV="1">
            <a:off x="4016748" y="3514424"/>
            <a:ext cx="0" cy="3848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112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 - Tree 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44137" y="2556955"/>
            <a:ext cx="1094594" cy="396865"/>
          </a:xfrm>
          <a:prstGeom prst="ellipse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43851" y="3394691"/>
            <a:ext cx="1144985" cy="396865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21457" y="3394691"/>
            <a:ext cx="1149428" cy="396865"/>
          </a:xfrm>
          <a:prstGeom prst="ellipse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05212" y="3394691"/>
            <a:ext cx="1150654" cy="396865"/>
          </a:xfrm>
          <a:prstGeom prst="ellipse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3"/>
          </p:cNvCxnSpPr>
          <p:nvPr/>
        </p:nvCxnSpPr>
        <p:spPr>
          <a:xfrm flipV="1">
            <a:off x="3016344" y="2895700"/>
            <a:ext cx="988093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4" idx="5"/>
          </p:cNvCxnSpPr>
          <p:nvPr/>
        </p:nvCxnSpPr>
        <p:spPr>
          <a:xfrm flipH="1" flipV="1">
            <a:off x="4778431" y="2895700"/>
            <a:ext cx="1002108" cy="4989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4"/>
          </p:cNvCxnSpPr>
          <p:nvPr/>
        </p:nvCxnSpPr>
        <p:spPr>
          <a:xfrm flipH="1" flipV="1">
            <a:off x="4391434" y="2953820"/>
            <a:ext cx="4737" cy="4408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34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32059" y="1887733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2917" y="1887733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795358" y="209352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358" y="2898738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64836" y="2529383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10621" y="288652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10621" y="2106041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80099" y="2541899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61363" y="1881328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925" y="2880122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939925" y="2099636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403" y="2535494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710236" y="3220410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42305" y="3214006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025499" y="3207602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28585" y="4269214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4843463" y="4590289"/>
            <a:ext cx="424078" cy="1134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>
            <a:stCxn id="21" idx="2"/>
            <a:endCxn id="26" idx="1"/>
          </p:cNvCxnSpPr>
          <p:nvPr/>
        </p:nvCxnSpPr>
        <p:spPr>
          <a:xfrm rot="16200000" flipH="1">
            <a:off x="2728793" y="3293114"/>
            <a:ext cx="935322" cy="146426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26" idx="0"/>
          </p:cNvCxnSpPr>
          <p:nvPr/>
        </p:nvCxnSpPr>
        <p:spPr>
          <a:xfrm rot="5400000">
            <a:off x="4242070" y="3907173"/>
            <a:ext cx="718035" cy="604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26" idx="3"/>
          </p:cNvCxnSpPr>
          <p:nvPr/>
        </p:nvCxnSpPr>
        <p:spPr>
          <a:xfrm rot="5400000">
            <a:off x="5553513" y="3271613"/>
            <a:ext cx="935322" cy="150726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03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simple examples of dynamic web pages: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using +, -, *, and 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Simple calculator with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78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</p:cNvCxnSpPr>
          <p:nvPr/>
        </p:nvCxnSpPr>
        <p:spPr>
          <a:xfrm flipV="1">
            <a:off x="4796666" y="1964528"/>
            <a:ext cx="0" cy="211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05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15" idx="2"/>
          </p:cNvCxnSpPr>
          <p:nvPr/>
        </p:nvCxnSpPr>
        <p:spPr>
          <a:xfrm flipH="1" flipV="1">
            <a:off x="2975818" y="3079883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06247" y="2562626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06247" y="3263038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ListController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975817" y="2842123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2"/>
          <p:cNvSpPr/>
          <p:nvPr/>
        </p:nvSpPr>
        <p:spPr>
          <a:xfrm>
            <a:off x="4314731" y="217638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645388" y="2989344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24" name="Elbow Connector 23"/>
          <p:cNvCxnSpPr>
            <a:stCxn id="15" idx="3"/>
            <a:endCxn id="3" idx="1"/>
          </p:cNvCxnSpPr>
          <p:nvPr/>
        </p:nvCxnSpPr>
        <p:spPr>
          <a:xfrm rot="5400000" flipH="1" flipV="1">
            <a:off x="4154732" y="2347411"/>
            <a:ext cx="614525" cy="669343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2"/>
          </p:cNvCxnSpPr>
          <p:nvPr/>
        </p:nvCxnSpPr>
        <p:spPr>
          <a:xfrm flipH="1" flipV="1">
            <a:off x="2975820" y="4292484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306249" y="3775227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306249" y="447563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NewController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>
            <a:off x="2975819" y="4054724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nip Same Side Corner Rectangle 38"/>
          <p:cNvSpPr/>
          <p:nvPr/>
        </p:nvSpPr>
        <p:spPr>
          <a:xfrm>
            <a:off x="3645390" y="4201945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0" name="Straight Connector 39"/>
          <p:cNvCxnSpPr>
            <a:stCxn id="44" idx="2"/>
          </p:cNvCxnSpPr>
          <p:nvPr/>
        </p:nvCxnSpPr>
        <p:spPr>
          <a:xfrm flipH="1" flipV="1">
            <a:off x="2975822" y="5505085"/>
            <a:ext cx="669570" cy="8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306251" y="4987828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06251" y="5688240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EditController</a:t>
            </a:r>
            <a:endParaRPr lang="en-US" sz="1400" dirty="0"/>
          </a:p>
        </p:txBody>
      </p:sp>
      <p:cxnSp>
        <p:nvCxnSpPr>
          <p:cNvPr id="43" name="Straight Arrow Connector 42"/>
          <p:cNvCxnSpPr>
            <a:stCxn id="41" idx="2"/>
            <a:endCxn id="42" idx="0"/>
          </p:cNvCxnSpPr>
          <p:nvPr/>
        </p:nvCxnSpPr>
        <p:spPr>
          <a:xfrm>
            <a:off x="2975821" y="5267325"/>
            <a:ext cx="1" cy="420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3645392" y="5414546"/>
            <a:ext cx="963869" cy="198433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$scope</a:t>
            </a:r>
            <a:endParaRPr lang="en-US" sz="1200" dirty="0"/>
          </a:p>
        </p:txBody>
      </p:sp>
      <p:cxnSp>
        <p:nvCxnSpPr>
          <p:cNvPr id="45" name="Elbow Connector 44"/>
          <p:cNvCxnSpPr>
            <a:stCxn id="39" idx="3"/>
            <a:endCxn id="3" idx="1"/>
          </p:cNvCxnSpPr>
          <p:nvPr/>
        </p:nvCxnSpPr>
        <p:spPr>
          <a:xfrm rot="5400000" flipH="1" flipV="1">
            <a:off x="3548432" y="2953712"/>
            <a:ext cx="1827126" cy="669341"/>
          </a:xfrm>
          <a:prstGeom prst="bentConnector3">
            <a:avLst>
              <a:gd name="adj1" fmla="val 28279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4" idx="3"/>
            <a:endCxn id="3" idx="1"/>
          </p:cNvCxnSpPr>
          <p:nvPr/>
        </p:nvCxnSpPr>
        <p:spPr>
          <a:xfrm rot="5400000" flipH="1" flipV="1">
            <a:off x="2942133" y="3560014"/>
            <a:ext cx="3039727" cy="669339"/>
          </a:xfrm>
          <a:prstGeom prst="bentConnector3">
            <a:avLst>
              <a:gd name="adj1" fmla="val 17920"/>
            </a:avLst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45751" y="1824779"/>
            <a:ext cx="1339139" cy="2794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667765" y="1824779"/>
            <a:ext cx="1339141" cy="2868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MainController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52" idx="1"/>
            <a:endCxn id="51" idx="3"/>
          </p:cNvCxnSpPr>
          <p:nvPr/>
        </p:nvCxnSpPr>
        <p:spPr>
          <a:xfrm flipH="1" flipV="1">
            <a:off x="3984890" y="1964528"/>
            <a:ext cx="1682875" cy="36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9" idx="1"/>
          </p:cNvCxnSpPr>
          <p:nvPr/>
        </p:nvCxnSpPr>
        <p:spPr>
          <a:xfrm flipH="1" flipV="1">
            <a:off x="4796364" y="1705137"/>
            <a:ext cx="302" cy="471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nip Same Side Corner Rectangle 58"/>
          <p:cNvSpPr/>
          <p:nvPr/>
        </p:nvSpPr>
        <p:spPr>
          <a:xfrm>
            <a:off x="4314429" y="1506704"/>
            <a:ext cx="963869" cy="198433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$</a:t>
            </a:r>
            <a:r>
              <a:rPr lang="en-US" sz="1200" dirty="0" err="1" smtClean="0"/>
              <a:t>rootScope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3075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Scope : $</a:t>
            </a:r>
            <a:r>
              <a:rPr lang="en-US" dirty="0" err="1" smtClean="0"/>
              <a:t>rootScope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In </a:t>
            </a:r>
            <a:r>
              <a:rPr lang="en-US" dirty="0" err="1" smtClean="0"/>
              <a:t>AngularJS</a:t>
            </a:r>
            <a:r>
              <a:rPr lang="en-US" dirty="0" smtClean="0"/>
              <a:t> can be nested</a:t>
            </a:r>
          </a:p>
          <a:p>
            <a:r>
              <a:rPr lang="en-US" dirty="0" smtClean="0"/>
              <a:t>Each scope, has a parent scope</a:t>
            </a:r>
          </a:p>
          <a:p>
            <a:pPr lvl="1"/>
            <a:r>
              <a:rPr lang="en-US" dirty="0" smtClean="0"/>
              <a:t>Except the top-most scope, the root scope ‘$</a:t>
            </a:r>
            <a:r>
              <a:rPr lang="en-US" dirty="0" err="1" smtClean="0"/>
              <a:t>rootScope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root scope, ‘$</a:t>
            </a:r>
            <a:r>
              <a:rPr lang="en-US" dirty="0" err="1" smtClean="0"/>
              <a:t>rootScope</a:t>
            </a:r>
            <a:r>
              <a:rPr lang="en-US" dirty="0" smtClean="0"/>
              <a:t>’, is always </a:t>
            </a:r>
            <a:r>
              <a:rPr lang="en-US" dirty="0" err="1" smtClean="0"/>
              <a:t>avaliable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4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Scopes are nested</a:t>
            </a:r>
          </a:p>
          <a:p>
            <a:r>
              <a:rPr lang="en-US" dirty="0" smtClean="0"/>
              <a:t>The root scope, $</a:t>
            </a:r>
            <a:r>
              <a:rPr lang="en-US" dirty="0" err="1" smtClean="0"/>
              <a:t>rootScope</a:t>
            </a:r>
            <a:r>
              <a:rPr lang="en-US" dirty="0" smtClean="0"/>
              <a:t>, is the parent of all scopes</a:t>
            </a:r>
          </a:p>
          <a:p>
            <a:r>
              <a:rPr lang="en-US" dirty="0" smtClean="0"/>
              <a:t>Don’t abuse the root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65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#57 – Section 10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9941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Problem: Reusing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Introducing </a:t>
            </a:r>
            <a:r>
              <a:rPr lang="en-US" dirty="0" err="1" smtClean="0"/>
              <a:t>AngularJS</a:t>
            </a:r>
            <a:r>
              <a:rPr lang="en-US" dirty="0" smtClean="0"/>
              <a:t>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Upgrading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760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with Routes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5599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– In Practice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38524" y="3870885"/>
            <a:ext cx="5776443" cy="1062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>
            <a:off x="2470443" y="3351670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6777514" y="3339459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609340" y="3333054"/>
            <a:ext cx="0" cy="5255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1778207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994750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SQL-DB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211293" y="5327148"/>
            <a:ext cx="1343357" cy="5553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nonSQL</a:t>
            </a:r>
            <a:r>
              <a:rPr lang="en-US" dirty="0" smtClean="0"/>
              <a:t>-DB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80416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1828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911580" y="4579123"/>
            <a:ext cx="989201" cy="26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 flipH="1">
            <a:off x="2449886" y="4847765"/>
            <a:ext cx="52513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2"/>
            <a:endCxn id="35" idx="0"/>
          </p:cNvCxnSpPr>
          <p:nvPr/>
        </p:nvCxnSpPr>
        <p:spPr>
          <a:xfrm>
            <a:off x="4666429" y="4847765"/>
            <a:ext cx="0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2"/>
            <a:endCxn id="36" idx="0"/>
          </p:cNvCxnSpPr>
          <p:nvPr/>
        </p:nvCxnSpPr>
        <p:spPr>
          <a:xfrm>
            <a:off x="6406181" y="4847765"/>
            <a:ext cx="476791" cy="47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78207" y="5882511"/>
            <a:ext cx="5776443" cy="4183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58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29474" y="1893282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38524" y="1893282"/>
            <a:ext cx="146281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21118" y="5073894"/>
            <a:ext cx="5776443" cy="6417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(data)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00965" y="2099074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800965" y="2904287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2470443" y="2534932"/>
            <a:ext cx="0" cy="3693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108036" y="2892076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6108036" y="2111590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1" idx="2"/>
            <a:endCxn id="28" idx="0"/>
          </p:cNvCxnSpPr>
          <p:nvPr/>
        </p:nvCxnSpPr>
        <p:spPr>
          <a:xfrm>
            <a:off x="6777514" y="2547448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38524" y="1616934"/>
            <a:ext cx="146281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Listing Route (/)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029474" y="1622340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Route (/edit/:id)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861300" y="1886877"/>
            <a:ext cx="1485493" cy="16698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939862" y="2885671"/>
            <a:ext cx="1338956" cy="447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7" idx="2"/>
            <a:endCxn id="44" idx="0"/>
          </p:cNvCxnSpPr>
          <p:nvPr/>
        </p:nvCxnSpPr>
        <p:spPr>
          <a:xfrm>
            <a:off x="4609340" y="3333054"/>
            <a:ext cx="0" cy="41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39862" y="2105185"/>
            <a:ext cx="1338956" cy="4358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stCxn id="24" idx="2"/>
            <a:endCxn id="17" idx="0"/>
          </p:cNvCxnSpPr>
          <p:nvPr/>
        </p:nvCxnSpPr>
        <p:spPr>
          <a:xfrm>
            <a:off x="4609340" y="2541043"/>
            <a:ext cx="0" cy="34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61300" y="1615935"/>
            <a:ext cx="1485493" cy="2704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Route (/new)</a:t>
            </a:r>
            <a:endParaRPr lang="en-US" sz="1200" dirty="0"/>
          </a:p>
        </p:txBody>
      </p:sp>
      <p:sp>
        <p:nvSpPr>
          <p:cNvPr id="44" name="Rounded Rectangle 43"/>
          <p:cNvSpPr/>
          <p:nvPr/>
        </p:nvSpPr>
        <p:spPr>
          <a:xfrm>
            <a:off x="3740483" y="3744646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740483" y="3877217"/>
            <a:ext cx="1737714" cy="6833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2"/>
            <a:endCxn id="4" idx="0"/>
          </p:cNvCxnSpPr>
          <p:nvPr/>
        </p:nvCxnSpPr>
        <p:spPr>
          <a:xfrm>
            <a:off x="4609340" y="4560558"/>
            <a:ext cx="0" cy="51333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8" idx="1"/>
            <a:endCxn id="45" idx="3"/>
          </p:cNvCxnSpPr>
          <p:nvPr/>
        </p:nvCxnSpPr>
        <p:spPr>
          <a:xfrm rot="10800000" flipV="1">
            <a:off x="5478198" y="3115768"/>
            <a:ext cx="629839" cy="110312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9" idx="3"/>
            <a:endCxn id="45" idx="1"/>
          </p:cNvCxnSpPr>
          <p:nvPr/>
        </p:nvCxnSpPr>
        <p:spPr>
          <a:xfrm>
            <a:off x="3139921" y="3127979"/>
            <a:ext cx="600562" cy="10909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2"/>
          </p:cNvCxnSpPr>
          <p:nvPr/>
        </p:nvCxnSpPr>
        <p:spPr>
          <a:xfrm flipH="1">
            <a:off x="2469931" y="3351670"/>
            <a:ext cx="512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8" idx="2"/>
          </p:cNvCxnSpPr>
          <p:nvPr/>
        </p:nvCxnSpPr>
        <p:spPr>
          <a:xfrm>
            <a:off x="6777514" y="3339459"/>
            <a:ext cx="0" cy="1722224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19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place for reusable business logic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persistence across </a:t>
            </a:r>
            <a:r>
              <a:rPr lang="en-US" b="1" i="1" dirty="0" smtClean="0">
                <a:solidFill>
                  <a:srgbClr val="FF0000"/>
                </a:solidFill>
              </a:rPr>
              <a:t>Controllers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FF0000"/>
                </a:solidFill>
              </a:rPr>
              <a:t>Controller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created each time the route is refreshed or visited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 new instance of a </a:t>
            </a:r>
            <a:r>
              <a:rPr lang="en-US" b="1" i="1" dirty="0" smtClean="0">
                <a:solidFill>
                  <a:srgbClr val="3366FF"/>
                </a:solidFill>
              </a:rPr>
              <a:t>Service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created once for the live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‘sensible’ point of control for access to the </a:t>
            </a:r>
            <a:r>
              <a:rPr lang="en-US" b="1" i="1" dirty="0" smtClean="0">
                <a:solidFill>
                  <a:srgbClr val="008000"/>
                </a:solidFill>
              </a:rPr>
              <a:t>Model’s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data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Makes it easier to enforce data integrity at the application layer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9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Abstraction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94960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7329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to remember about services:</a:t>
            </a:r>
          </a:p>
          <a:p>
            <a:pPr lvl="1"/>
            <a:r>
              <a:rPr lang="en-US" dirty="0" smtClean="0"/>
              <a:t>They get instantiated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Meaning that the </a:t>
            </a:r>
            <a:r>
              <a:rPr lang="en-US" i="1" dirty="0" smtClean="0">
                <a:solidFill>
                  <a:srgbClr val="000000"/>
                </a:solidFill>
              </a:rPr>
              <a:t>same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service</a:t>
            </a:r>
            <a:r>
              <a:rPr lang="en-US" dirty="0" smtClean="0">
                <a:solidFill>
                  <a:srgbClr val="000000"/>
                </a:solidFill>
              </a:rPr>
              <a:t> is shared across </a:t>
            </a:r>
            <a:r>
              <a:rPr lang="en-US" i="1" dirty="0" smtClean="0">
                <a:solidFill>
                  <a:srgbClr val="000000"/>
                </a:solidFill>
              </a:rPr>
              <a:t>all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controllers</a:t>
            </a:r>
            <a:r>
              <a:rPr lang="en-US" dirty="0" smtClean="0">
                <a:solidFill>
                  <a:srgbClr val="000000"/>
                </a:solidFill>
              </a:rPr>
              <a:t> which injects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implementation is a function that returns  an object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The object </a:t>
            </a:r>
            <a:r>
              <a:rPr lang="en-US" i="1" dirty="0" smtClean="0">
                <a:solidFill>
                  <a:srgbClr val="000000"/>
                </a:solidFill>
              </a:rPr>
              <a:t>usually</a:t>
            </a:r>
            <a:r>
              <a:rPr lang="en-US" dirty="0" smtClean="0">
                <a:solidFill>
                  <a:srgbClr val="000000"/>
                </a:solidFill>
              </a:rPr>
              <a:t> contain keys whose values are functions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#58 – Section 11</a:t>
            </a:r>
            <a:endParaRPr lang="en-US" dirty="0"/>
          </a:p>
          <a:p>
            <a:r>
              <a:rPr lang="en-US" dirty="0" smtClean="0"/>
              <a:t>Adding Routes and Service to Simple </a:t>
            </a:r>
            <a:r>
              <a:rPr lang="en-US" dirty="0" err="1" smtClean="0"/>
              <a:t>AngularJS</a:t>
            </a:r>
            <a:r>
              <a:rPr lang="en-US" dirty="0" smtClean="0"/>
              <a:t> To-Do Application</a:t>
            </a:r>
          </a:p>
        </p:txBody>
      </p:sp>
    </p:spTree>
    <p:extLst>
      <p:ext uri="{BB962C8B-B14F-4D97-AF65-F5344CB8AC3E}">
        <p14:creationId xmlns:p14="http://schemas.microsoft.com/office/powerpoint/2010/main" val="45392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Routes for ‘/’(listing), ‘/new’, and ‘/edit’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Use a Service for Data Manipulation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newTask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addTask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getAllTasks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getTaskById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updateTaskById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romanLcPeriod"/>
            </a:pPr>
            <a:r>
              <a:rPr lang="en-US" dirty="0" err="1" smtClean="0"/>
              <a:t>removeTaskById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1992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 By 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6140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6140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06140" y="2729616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6140" y="2988677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306140" y="324773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306140" y="4297371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6140" y="455643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306140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06140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06140" y="533361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8" idx="2"/>
            <a:endCxn id="9" idx="0"/>
          </p:cNvCxnSpPr>
          <p:nvPr/>
        </p:nvCxnSpPr>
        <p:spPr>
          <a:xfrm flipH="1">
            <a:off x="2966391" y="3997199"/>
            <a:ext cx="13373" cy="3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2885" y="3720200"/>
            <a:ext cx="1293757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522861" y="2211494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22861" y="2710661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522861" y="2969722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status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5522861" y="322878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description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522861" y="2470555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522862" y="4556432"/>
            <a:ext cx="1320502" cy="25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3626" y="5074554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title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30" idx="2"/>
            <a:endCxn id="24" idx="0"/>
          </p:cNvCxnSpPr>
          <p:nvPr/>
        </p:nvCxnSpPr>
        <p:spPr>
          <a:xfrm>
            <a:off x="6170506" y="4196948"/>
            <a:ext cx="12607" cy="35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3626" y="3919949"/>
            <a:ext cx="1293759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Update ‘title’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06141" y="1556398"/>
            <a:ext cx="13205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Without 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22862" y="1551508"/>
            <a:ext cx="129375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 Id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22862" y="3494918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23626" y="4815493"/>
            <a:ext cx="1320502" cy="2590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s-IS" sz="1400" dirty="0" smtClean="0"/>
              <a:t>id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29775" y="2616847"/>
            <a:ext cx="654231" cy="6414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Frame 15"/>
          <p:cNvSpPr/>
          <p:nvPr/>
        </p:nvSpPr>
        <p:spPr>
          <a:xfrm>
            <a:off x="5464753" y="2424432"/>
            <a:ext cx="1443156" cy="352761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437487" y="4752657"/>
            <a:ext cx="1491251" cy="673126"/>
          </a:xfrm>
          <a:prstGeom prst="frame">
            <a:avLst>
              <a:gd name="adj1" fmla="val 718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219701" y="4464033"/>
            <a:ext cx="1520126" cy="1244285"/>
          </a:xfrm>
          <a:prstGeom prst="frame">
            <a:avLst>
              <a:gd name="adj1" fmla="val 489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256" y="5828456"/>
            <a:ext cx="23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only what needs to be updated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5627" y="5828456"/>
            <a:ext cx="216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Sends both changed and unchanged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068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‘id’ </a:t>
            </a:r>
            <a:r>
              <a:rPr lang="en-US" dirty="0" err="1" smtClean="0"/>
              <a:t>vs</a:t>
            </a:r>
            <a:r>
              <a:rPr lang="en-US" dirty="0" smtClean="0"/>
              <a:t> ‘index’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unique ‘id’ is much better than using the array index:</a:t>
            </a:r>
          </a:p>
          <a:p>
            <a:pPr lvl="1"/>
            <a:r>
              <a:rPr lang="en-US" dirty="0" smtClean="0"/>
              <a:t>Your objects don’t have to be in an array</a:t>
            </a:r>
          </a:p>
          <a:p>
            <a:pPr lvl="2"/>
            <a:r>
              <a:rPr lang="en-US" dirty="0" smtClean="0"/>
              <a:t>It can be in any type of collection including hash/dictionary</a:t>
            </a:r>
          </a:p>
          <a:p>
            <a:pPr lvl="1"/>
            <a:r>
              <a:rPr lang="en-US" dirty="0" smtClean="0"/>
              <a:t>Very problematic in multi-user applications:</a:t>
            </a:r>
          </a:p>
          <a:p>
            <a:pPr lvl="2"/>
            <a:r>
              <a:rPr lang="en-US" dirty="0" smtClean="0"/>
              <a:t>The location in the array may change as other users add/remove objects</a:t>
            </a:r>
          </a:p>
          <a:p>
            <a:pPr lvl="1"/>
            <a:r>
              <a:rPr lang="en-US" dirty="0" smtClean="0"/>
              <a:t>Easier to decouple front-end from back-end/server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36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 is: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More robust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Easier to add </a:t>
            </a:r>
            <a:r>
              <a:rPr lang="en-US" smtClean="0">
                <a:solidFill>
                  <a:srgbClr val="000000"/>
                </a:solidFill>
              </a:rPr>
              <a:t>advance capabilities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Multiple user support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Remote storage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30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#59 – Section 12</a:t>
            </a:r>
            <a:endParaRPr lang="en-US" dirty="0"/>
          </a:p>
          <a:p>
            <a:r>
              <a:rPr lang="en-US" dirty="0" err="1" smtClean="0"/>
              <a:t>ToDo</a:t>
            </a:r>
            <a:r>
              <a:rPr lang="en-US" dirty="0" smtClean="0"/>
              <a:t> App Enhancement</a:t>
            </a:r>
          </a:p>
        </p:txBody>
      </p:sp>
    </p:spTree>
    <p:extLst>
      <p:ext uri="{BB962C8B-B14F-4D97-AF65-F5344CB8AC3E}">
        <p14:creationId xmlns:p14="http://schemas.microsoft.com/office/powerpoint/2010/main" val="60031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Add ‘cancel’ button to new and edit forms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Move delete from listing to edit form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Delete action should ask for confirmation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4366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13</a:t>
            </a:r>
            <a:endParaRPr lang="en-US" dirty="0"/>
          </a:p>
          <a:p>
            <a:r>
              <a:rPr lang="en-US" dirty="0" smtClean="0"/>
              <a:t>Angular Event Passing Using $broadcast and $on</a:t>
            </a:r>
          </a:p>
        </p:txBody>
      </p:sp>
    </p:spTree>
    <p:extLst>
      <p:ext uri="{BB962C8B-B14F-4D97-AF65-F5344CB8AC3E}">
        <p14:creationId xmlns:p14="http://schemas.microsoft.com/office/powerpoint/2010/main" val="42098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$broadcast and $on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Simple Multi-User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ToDo</a:t>
            </a:r>
            <a:r>
              <a:rPr lang="en-US" dirty="0" smtClean="0"/>
              <a:t> Application Enhancement</a:t>
            </a:r>
          </a:p>
          <a:p>
            <a:pPr marL="1314450" lvl="2" indent="-514350"/>
            <a:r>
              <a:rPr lang="en-US" dirty="0" smtClean="0"/>
              <a:t>Only Admin User can create account</a:t>
            </a:r>
          </a:p>
          <a:p>
            <a:pPr marL="1314450" lvl="2" indent="-514350"/>
            <a:r>
              <a:rPr lang="en-US" dirty="0" smtClean="0"/>
              <a:t>User can login</a:t>
            </a:r>
            <a:endParaRPr lang="en-US" dirty="0"/>
          </a:p>
          <a:p>
            <a:pPr marL="1314450" lvl="2" indent="-514350"/>
            <a:r>
              <a:rPr lang="en-US" dirty="0" smtClean="0"/>
              <a:t>User sees only the tasks they create</a:t>
            </a:r>
          </a:p>
          <a:p>
            <a:pPr marL="1314450" lvl="2" indent="-514350"/>
            <a:r>
              <a:rPr lang="en-US" dirty="0" smtClean="0"/>
              <a:t>Admin users see all the tasks for all users</a:t>
            </a:r>
          </a:p>
          <a:p>
            <a:pPr marL="1314450" lvl="2" indent="-514350"/>
            <a:r>
              <a:rPr lang="en-US" dirty="0" smtClean="0"/>
              <a:t>Admin users can manage user accounts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26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Engine Liberation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2354080" cy="2529484"/>
            <a:chOff x="2756751" y="2023588"/>
            <a:chExt cx="2354080" cy="2529484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37180" y="2023588"/>
            <a:ext cx="2354080" cy="2529484"/>
            <a:chOff x="4228588" y="2023588"/>
            <a:chExt cx="2354080" cy="2529484"/>
          </a:xfrm>
        </p:grpSpPr>
        <p:sp>
          <p:nvSpPr>
            <p:cNvPr id="15" name="Rectangle 14"/>
            <p:cNvSpPr/>
            <p:nvPr/>
          </p:nvSpPr>
          <p:spPr>
            <a:xfrm>
              <a:off x="4228588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65845" y="4078149"/>
              <a:ext cx="1935921" cy="278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5525" y="2570782"/>
              <a:ext cx="506241" cy="47492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603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5845" y="3198105"/>
              <a:ext cx="852237" cy="7433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65845" y="2570782"/>
              <a:ext cx="852237" cy="4749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28588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NodeJS</a:t>
              </a:r>
              <a:r>
                <a:rPr lang="en-US" dirty="0" smtClean="0"/>
                <a:t> Application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7898" y="2570782"/>
              <a:ext cx="289418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011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Application Navigation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8793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1728793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079400" y="2240498"/>
            <a:ext cx="676915" cy="19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Login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111790" y="2003302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4111790" y="1756973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728793" y="4160720"/>
            <a:ext cx="1103682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ame Side Corner Rectangle 13"/>
          <p:cNvSpPr/>
          <p:nvPr/>
        </p:nvSpPr>
        <p:spPr>
          <a:xfrm>
            <a:off x="1728793" y="39143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logout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7" idx="2"/>
            <a:endCxn id="13" idx="3"/>
          </p:cNvCxnSpPr>
          <p:nvPr/>
        </p:nvCxnSpPr>
        <p:spPr>
          <a:xfrm rot="5400000">
            <a:off x="2897944" y="2852233"/>
            <a:ext cx="1700218" cy="18311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4" idx="2"/>
          </p:cNvCxnSpPr>
          <p:nvPr/>
        </p:nvCxnSpPr>
        <p:spPr>
          <a:xfrm rot="5400000" flipH="1" flipV="1">
            <a:off x="1782290" y="3416047"/>
            <a:ext cx="996689" cy="12700"/>
          </a:xfrm>
          <a:prstGeom prst="bent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" idx="1"/>
          </p:cNvCxnSpPr>
          <p:nvPr/>
        </p:nvCxnSpPr>
        <p:spPr>
          <a:xfrm>
            <a:off x="2832475" y="2460502"/>
            <a:ext cx="127931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90668" y="2004996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ame Side Corner Rectangle 24"/>
          <p:cNvSpPr/>
          <p:nvPr/>
        </p:nvSpPr>
        <p:spPr>
          <a:xfrm>
            <a:off x="6490668" y="1758667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/new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6490668" y="3582184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ame Side Corner Rectangle 26"/>
          <p:cNvSpPr/>
          <p:nvPr/>
        </p:nvSpPr>
        <p:spPr>
          <a:xfrm>
            <a:off x="6490668" y="3335855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/user/list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6490668" y="5075120"/>
            <a:ext cx="110368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490668" y="4828791"/>
            <a:ext cx="1103682" cy="2463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/user/new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3434875" y="4399879"/>
            <a:ext cx="676915" cy="193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Logout</a:t>
            </a:r>
            <a:endParaRPr lang="en-US" sz="900" dirty="0"/>
          </a:p>
        </p:txBody>
      </p:sp>
      <p:cxnSp>
        <p:nvCxnSpPr>
          <p:cNvPr id="37" name="Elbow Connector 36"/>
          <p:cNvCxnSpPr>
            <a:stCxn id="26" idx="3"/>
            <a:endCxn id="13" idx="3"/>
          </p:cNvCxnSpPr>
          <p:nvPr/>
        </p:nvCxnSpPr>
        <p:spPr>
          <a:xfrm flipH="1">
            <a:off x="2832475" y="4039384"/>
            <a:ext cx="4761875" cy="578536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3" idx="3"/>
            <a:endCxn id="13" idx="3"/>
          </p:cNvCxnSpPr>
          <p:nvPr/>
        </p:nvCxnSpPr>
        <p:spPr>
          <a:xfrm flipH="1" flipV="1">
            <a:off x="2832475" y="4617920"/>
            <a:ext cx="4761875" cy="914400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3" idx="3"/>
          </p:cNvCxnSpPr>
          <p:nvPr/>
        </p:nvCxnSpPr>
        <p:spPr>
          <a:xfrm flipH="1">
            <a:off x="2832475" y="2462196"/>
            <a:ext cx="4761875" cy="2155724"/>
          </a:xfrm>
          <a:prstGeom prst="bentConnector3">
            <a:avLst>
              <a:gd name="adj1" fmla="val -4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739612" y="2227933"/>
            <a:ext cx="676915" cy="1934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Add </a:t>
            </a:r>
            <a:r>
              <a:rPr lang="en-US" sz="900" dirty="0" err="1" smtClean="0"/>
              <a:t>Todo</a:t>
            </a:r>
            <a:endParaRPr lang="en-US" sz="900" dirty="0"/>
          </a:p>
        </p:txBody>
      </p:sp>
      <p:cxnSp>
        <p:nvCxnSpPr>
          <p:cNvPr id="49" name="Straight Arrow Connector 48"/>
          <p:cNvCxnSpPr>
            <a:stCxn id="7" idx="3"/>
            <a:endCxn id="24" idx="1"/>
          </p:cNvCxnSpPr>
          <p:nvPr/>
        </p:nvCxnSpPr>
        <p:spPr>
          <a:xfrm>
            <a:off x="5215472" y="2460502"/>
            <a:ext cx="1275196" cy="169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26" idx="1"/>
          </p:cNvCxnSpPr>
          <p:nvPr/>
        </p:nvCxnSpPr>
        <p:spPr>
          <a:xfrm>
            <a:off x="5215472" y="2460502"/>
            <a:ext cx="1275196" cy="1578882"/>
          </a:xfrm>
          <a:prstGeom prst="bent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3"/>
            <a:endCxn id="33" idx="1"/>
          </p:cNvCxnSpPr>
          <p:nvPr/>
        </p:nvCxnSpPr>
        <p:spPr>
          <a:xfrm>
            <a:off x="5215472" y="2460502"/>
            <a:ext cx="1275196" cy="3071818"/>
          </a:xfrm>
          <a:prstGeom prst="bent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813753" y="3775594"/>
            <a:ext cx="676915" cy="193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5813753" y="5256077"/>
            <a:ext cx="676915" cy="19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Users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4222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#60– Section 14</a:t>
            </a:r>
            <a:endParaRPr lang="en-US" dirty="0"/>
          </a:p>
          <a:p>
            <a:r>
              <a:rPr lang="en-US" smtClean="0"/>
              <a:t>Angular – Using Controller </a:t>
            </a:r>
            <a:r>
              <a:rPr lang="en-US" dirty="0" smtClean="0"/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479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Angular Controller Alias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“as” in </a:t>
            </a:r>
            <a:r>
              <a:rPr lang="en-US" dirty="0" err="1" smtClean="0"/>
              <a:t>ng</a:t>
            </a:r>
            <a:r>
              <a:rPr lang="en-US" dirty="0" smtClean="0"/>
              <a:t>-controller Directive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Using ‘</a:t>
            </a:r>
            <a:r>
              <a:rPr lang="en-US" dirty="0" err="1" smtClean="0"/>
              <a:t>controllerAs</a:t>
            </a:r>
            <a:r>
              <a:rPr lang="en-US" dirty="0" smtClean="0"/>
              <a:t>’ in Route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 err="1" smtClean="0"/>
              <a:t>ToDo</a:t>
            </a:r>
            <a:r>
              <a:rPr lang="en-US" dirty="0" smtClean="0"/>
              <a:t> Cleanup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No new feature, just code refactoring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7559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2" t="194" r="-76"/>
          <a:stretch/>
        </p:blipFill>
        <p:spPr>
          <a:xfrm>
            <a:off x="1689606" y="1590257"/>
            <a:ext cx="5428149" cy="4307446"/>
          </a:xfrm>
        </p:spPr>
      </p:pic>
      <p:sp>
        <p:nvSpPr>
          <p:cNvPr id="5" name="Rectangle 4"/>
          <p:cNvSpPr/>
          <p:nvPr/>
        </p:nvSpPr>
        <p:spPr>
          <a:xfrm>
            <a:off x="2523070" y="2308891"/>
            <a:ext cx="4594686" cy="3322343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9958" y="2909183"/>
            <a:ext cx="3832796" cy="158814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8496" y="3498136"/>
            <a:ext cx="3373542" cy="783751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9957" y="4659711"/>
            <a:ext cx="3832797" cy="767420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04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Without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36" r="-36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7885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</a:t>
            </a:r>
            <a:r>
              <a:rPr lang="en-US" b="1" i="1" dirty="0" smtClean="0"/>
              <a:t>With</a:t>
            </a:r>
            <a:r>
              <a:rPr lang="en-US" dirty="0" smtClean="0"/>
              <a:t> “as”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45" r="-24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0037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 – </a:t>
            </a:r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#61 – Section 15</a:t>
            </a:r>
            <a:endParaRPr lang="en-US" dirty="0"/>
          </a:p>
          <a:p>
            <a:r>
              <a:rPr lang="en-US" dirty="0" err="1" smtClean="0"/>
              <a:t>AngularJS</a:t>
            </a:r>
            <a:r>
              <a:rPr lang="en-US" dirty="0" smtClean="0"/>
              <a:t> - </a:t>
            </a:r>
            <a:r>
              <a:rPr lang="en-US" dirty="0" err="1" smtClean="0"/>
              <a:t>RESTful</a:t>
            </a:r>
            <a:r>
              <a:rPr lang="en-US" dirty="0" smtClean="0"/>
              <a:t> Request - GET</a:t>
            </a:r>
          </a:p>
        </p:txBody>
      </p:sp>
    </p:spTree>
    <p:extLst>
      <p:ext uri="{BB962C8B-B14F-4D97-AF65-F5344CB8AC3E}">
        <p14:creationId xmlns:p14="http://schemas.microsoft.com/office/powerpoint/2010/main" val="27132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 Client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and Browser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HTTP?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0989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Server</a:t>
            </a:r>
            <a:r>
              <a:rPr lang="en-US" dirty="0"/>
              <a:t> : provides one or more </a:t>
            </a:r>
            <a:r>
              <a:rPr lang="en-US" b="1" i="1" dirty="0">
                <a:solidFill>
                  <a:srgbClr val="984807"/>
                </a:solidFill>
              </a:rPr>
              <a:t>services</a:t>
            </a:r>
            <a:r>
              <a:rPr lang="en-US" dirty="0">
                <a:solidFill>
                  <a:srgbClr val="984807"/>
                </a:solidFill>
              </a:rPr>
              <a:t> </a:t>
            </a:r>
            <a:r>
              <a:rPr lang="en-US" dirty="0"/>
              <a:t>a client needs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  <a:r>
              <a:rPr lang="en-US" dirty="0" smtClean="0"/>
              <a:t> : makes requests to a server to use a provided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Service – a business providing any number of services</a:t>
            </a:r>
          </a:p>
          <a:p>
            <a:pPr lvl="3"/>
            <a:r>
              <a:rPr lang="en-US" dirty="0"/>
              <a:t>Car wash</a:t>
            </a:r>
          </a:p>
          <a:p>
            <a:pPr lvl="3"/>
            <a:r>
              <a:rPr lang="en-US" dirty="0" smtClean="0"/>
              <a:t>Restaurant</a:t>
            </a:r>
          </a:p>
          <a:p>
            <a:pPr lvl="2"/>
            <a:r>
              <a:rPr lang="en-US" dirty="0" smtClean="0"/>
              <a:t>Client – typically a customer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8267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&amp; Client Interaction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3" name="Oval 2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48601" y="4364496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93964" y="5515129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8150" y="3163332"/>
            <a:ext cx="2989305" cy="356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A</a:t>
            </a:r>
            <a:endParaRPr lang="en-US" sz="1000" dirty="0"/>
          </a:p>
        </p:txBody>
      </p:sp>
      <p:sp>
        <p:nvSpPr>
          <p:cNvPr id="31" name="Diamond 30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B</a:t>
            </a:r>
            <a:endParaRPr lang="en-US" sz="1000" dirty="0"/>
          </a:p>
        </p:txBody>
      </p:sp>
      <p:sp>
        <p:nvSpPr>
          <p:cNvPr id="32" name="Oval 31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 C</a:t>
            </a:r>
            <a:endParaRPr lang="en-US" sz="1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8150" y="3865380"/>
            <a:ext cx="2917207" cy="720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68150" y="4209216"/>
            <a:ext cx="2917207" cy="5878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8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#30 – Section 6</a:t>
            </a:r>
          </a:p>
          <a:p>
            <a:r>
              <a:rPr lang="en-US" dirty="0" smtClean="0"/>
              <a:t>Values &amp;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&amp;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4" y="2271825"/>
            <a:ext cx="6500624" cy="39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24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001185"/>
            <a:ext cx="475153" cy="4640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83262" y="2401703"/>
            <a:ext cx="587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a.html</a:t>
            </a:r>
            <a:endParaRPr lang="en-US" sz="12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2772678"/>
            <a:ext cx="475153" cy="464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30976" y="31797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b.css</a:t>
            </a:r>
            <a:endParaRPr lang="en-US" sz="12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1" y="3580747"/>
            <a:ext cx="475153" cy="464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82272" y="396774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c.js</a:t>
            </a:r>
            <a:endParaRPr lang="en-US" sz="1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993911" y="1834953"/>
            <a:ext cx="2354080" cy="2529484"/>
            <a:chOff x="2756751" y="2023588"/>
            <a:chExt cx="2354080" cy="2529484"/>
          </a:xfrm>
        </p:grpSpPr>
        <p:sp>
          <p:nvSpPr>
            <p:cNvPr id="35" name="Rectangle 34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CSS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381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Page Request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52772" y="3163332"/>
            <a:ext cx="459998" cy="948322"/>
            <a:chOff x="1619438" y="2695229"/>
            <a:chExt cx="765351" cy="1713634"/>
          </a:xfrm>
        </p:grpSpPr>
        <p:sp>
          <p:nvSpPr>
            <p:cNvPr id="4" name="Oval 3"/>
            <p:cNvSpPr/>
            <p:nvPr/>
          </p:nvSpPr>
          <p:spPr>
            <a:xfrm>
              <a:off x="1885647" y="2695229"/>
              <a:ext cx="271755" cy="4270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4"/>
            </p:cNvCxnSpPr>
            <p:nvPr/>
          </p:nvCxnSpPr>
          <p:spPr>
            <a:xfrm>
              <a:off x="2021525" y="3122251"/>
              <a:ext cx="8318" cy="73758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29843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785818" y="3859835"/>
              <a:ext cx="244025" cy="54902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619438" y="3338535"/>
              <a:ext cx="7653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72315" y="4378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5700" y="2528857"/>
            <a:ext cx="1819095" cy="2911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779" y="5515129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357455" y="2678592"/>
            <a:ext cx="1308861" cy="5679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i</a:t>
            </a:r>
            <a:r>
              <a:rPr lang="en-US" sz="800" dirty="0" err="1" smtClean="0"/>
              <a:t>ndex.html</a:t>
            </a:r>
            <a:endParaRPr lang="en-US" sz="800" dirty="0"/>
          </a:p>
        </p:txBody>
      </p:sp>
      <p:sp>
        <p:nvSpPr>
          <p:cNvPr id="14" name="Diamond 13"/>
          <p:cNvSpPr/>
          <p:nvPr/>
        </p:nvSpPr>
        <p:spPr>
          <a:xfrm>
            <a:off x="5357455" y="3699008"/>
            <a:ext cx="1308861" cy="510208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pp.css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5357455" y="4614055"/>
            <a:ext cx="1308861" cy="4214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</a:t>
            </a:r>
            <a:r>
              <a:rPr lang="en-US" sz="1000" dirty="0" err="1" smtClean="0"/>
              <a:t>pp.js</a:t>
            </a:r>
            <a:endParaRPr lang="en-US" sz="1000" dirty="0"/>
          </a:p>
        </p:txBody>
      </p:sp>
      <p:sp>
        <p:nvSpPr>
          <p:cNvPr id="21" name="Circular Arrow 20"/>
          <p:cNvSpPr/>
          <p:nvPr/>
        </p:nvSpPr>
        <p:spPr>
          <a:xfrm>
            <a:off x="1946103" y="2598771"/>
            <a:ext cx="3660923" cy="1843366"/>
          </a:xfrm>
          <a:prstGeom prst="circularArrow">
            <a:avLst>
              <a:gd name="adj1" fmla="val 1552"/>
              <a:gd name="adj2" fmla="val 771154"/>
              <a:gd name="adj3" fmla="val 20091767"/>
              <a:gd name="adj4" fmla="val 11188869"/>
              <a:gd name="adj5" fmla="val 6269"/>
            </a:avLst>
          </a:prstGeom>
          <a:solidFill>
            <a:schemeClr val="accent2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6559" y="2309260"/>
            <a:ext cx="169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‘</a:t>
            </a:r>
            <a:r>
              <a:rPr lang="en-US" dirty="0" err="1" smtClean="0"/>
              <a:t>index.html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23782" y="3460541"/>
            <a:ext cx="3033673" cy="3937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1317" y="3275875"/>
            <a:ext cx="9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ere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985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Web Browser &amp; Web Server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5394" y="2023588"/>
            <a:ext cx="6003230" cy="2540207"/>
            <a:chOff x="2756751" y="2023588"/>
            <a:chExt cx="6003230" cy="2540207"/>
          </a:xfrm>
        </p:grpSpPr>
        <p:sp>
          <p:nvSpPr>
            <p:cNvPr id="11" name="Rectangle 10"/>
            <p:cNvSpPr/>
            <p:nvPr/>
          </p:nvSpPr>
          <p:spPr>
            <a:xfrm>
              <a:off x="2756751" y="2322996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994008" y="4078149"/>
              <a:ext cx="1935921" cy="27875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2510" y="2570782"/>
              <a:ext cx="477419" cy="4749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4766" y="3198105"/>
              <a:ext cx="965163" cy="74335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JS</a:t>
              </a:r>
            </a:p>
            <a:p>
              <a:pPr algn="ctr"/>
              <a:r>
                <a:rPr lang="en-US" dirty="0" smtClean="0"/>
                <a:t>Engine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87347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94008" y="2570782"/>
              <a:ext cx="1290614" cy="4749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4008" y="3198105"/>
              <a:ext cx="358898" cy="74335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56751" y="2023588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Browser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5901" y="2026284"/>
              <a:ext cx="2354080" cy="299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HTTP/Web Server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5901" y="2333719"/>
              <a:ext cx="2354080" cy="22300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74437" y="3379345"/>
            <a:ext cx="1935921" cy="97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74437" y="2430909"/>
            <a:ext cx="1935921" cy="324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69474" y="2570782"/>
            <a:ext cx="129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4203" y="2355338"/>
            <a:ext cx="760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Request:</a:t>
            </a:r>
          </a:p>
          <a:p>
            <a:r>
              <a:rPr lang="en-US" sz="1050" dirty="0" smtClean="0"/>
              <a:t>GET ‘/</a:t>
            </a:r>
            <a:r>
              <a:rPr lang="en-US" sz="1050" dirty="0" err="1" smtClean="0"/>
              <a:t>a.js</a:t>
            </a:r>
            <a:r>
              <a:rPr lang="en-US" sz="1050" dirty="0" smtClean="0"/>
              <a:t>’</a:t>
            </a:r>
            <a:endParaRPr lang="en-US" sz="105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7824" y="2774909"/>
            <a:ext cx="0" cy="60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04" y="3477398"/>
            <a:ext cx="475153" cy="464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2383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a.js</a:t>
            </a:r>
            <a:endParaRPr lang="en-US" sz="1200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7" y="3477398"/>
            <a:ext cx="475153" cy="464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32106" y="387791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b.js</a:t>
            </a:r>
            <a:endParaRPr lang="en-US" sz="12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31" y="3477398"/>
            <a:ext cx="475153" cy="4640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34780" y="3877916"/>
            <a:ext cx="85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 err="1" smtClean="0"/>
              <a:t>ndex.html</a:t>
            </a:r>
            <a:endParaRPr lang="en-US" sz="1200" dirty="0" smtClean="0"/>
          </a:p>
        </p:txBody>
      </p:sp>
      <p:sp>
        <p:nvSpPr>
          <p:cNvPr id="37" name="Octagon 36"/>
          <p:cNvSpPr/>
          <p:nvPr/>
        </p:nvSpPr>
        <p:spPr>
          <a:xfrm>
            <a:off x="5459611" y="2977483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8" name="Octagon 37"/>
          <p:cNvSpPr/>
          <p:nvPr/>
        </p:nvSpPr>
        <p:spPr>
          <a:xfrm>
            <a:off x="7087824" y="2922206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39" name="Octagon 38"/>
          <p:cNvSpPr/>
          <p:nvPr/>
        </p:nvSpPr>
        <p:spPr>
          <a:xfrm>
            <a:off x="4756851" y="2291529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40400" y="2755449"/>
            <a:ext cx="0" cy="623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4203" y="2917679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Response:</a:t>
            </a:r>
          </a:p>
          <a:p>
            <a:r>
              <a:rPr lang="en-US" sz="1050" dirty="0" smtClean="0"/>
              <a:t>function foo(){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is-IS" sz="1050" dirty="0" smtClean="0"/>
              <a:t>…</a:t>
            </a:r>
          </a:p>
          <a:p>
            <a:r>
              <a:rPr lang="is-IS" sz="1050" dirty="0"/>
              <a:t>}</a:t>
            </a:r>
            <a:endParaRPr lang="en-US" sz="105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69474" y="2930410"/>
            <a:ext cx="129507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Octagon 45"/>
          <p:cNvSpPr/>
          <p:nvPr/>
        </p:nvSpPr>
        <p:spPr>
          <a:xfrm>
            <a:off x="4751211" y="2619582"/>
            <a:ext cx="280789" cy="278759"/>
          </a:xfrm>
          <a:prstGeom prst="oct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614961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 Communication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yper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ext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ransport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rotocol</a:t>
            </a:r>
          </a:p>
          <a:p>
            <a:r>
              <a:rPr lang="en-US" dirty="0" smtClean="0"/>
              <a:t>Protocol – The rules for communication</a:t>
            </a:r>
          </a:p>
          <a:p>
            <a:r>
              <a:rPr lang="en-US" dirty="0" smtClean="0"/>
              <a:t>The two parties communicating are:</a:t>
            </a:r>
          </a:p>
          <a:p>
            <a:pPr lvl="1"/>
            <a:r>
              <a:rPr lang="en-US" dirty="0" smtClean="0"/>
              <a:t>Client : The web browser (or HTTP client)</a:t>
            </a:r>
          </a:p>
          <a:p>
            <a:pPr lvl="1"/>
            <a:r>
              <a:rPr lang="en-US" dirty="0" smtClean="0"/>
              <a:t>Server: The web server (or HTTP server)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HTTP</a:t>
            </a:r>
            <a:r>
              <a:rPr lang="en-US" dirty="0" smtClean="0"/>
              <a:t> is simple</a:t>
            </a:r>
          </a:p>
          <a:p>
            <a:pPr lvl="1"/>
            <a:r>
              <a:rPr lang="en-US" dirty="0" smtClean="0"/>
              <a:t>Made up of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</a:p>
          <a:p>
            <a:pPr lvl="2"/>
            <a:r>
              <a:rPr lang="en-US" dirty="0" smtClean="0"/>
              <a:t>Client makes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2"/>
            <a:r>
              <a:rPr lang="en-US" dirty="0" smtClean="0"/>
              <a:t>Server sends </a:t>
            </a:r>
            <a:r>
              <a:rPr lang="en-US" dirty="0" smtClean="0">
                <a:solidFill>
                  <a:srgbClr val="008000"/>
                </a:solidFill>
              </a:rPr>
              <a:t>RESPONSE</a:t>
            </a:r>
            <a:r>
              <a:rPr lang="en-US" dirty="0" smtClean="0"/>
              <a:t> to client </a:t>
            </a:r>
            <a:r>
              <a:rPr lang="en-US" dirty="0" smtClean="0">
                <a:solidFill>
                  <a:srgbClr val="0000FF"/>
                </a:solidFill>
              </a:rPr>
              <a:t>REQUEST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NOTE</a:t>
            </a:r>
            <a:r>
              <a:rPr lang="en-US" sz="1900" dirty="0" smtClean="0"/>
              <a:t>: The sever ‘</a:t>
            </a:r>
            <a:r>
              <a:rPr lang="en-US" sz="1900" b="1" i="1" dirty="0" smtClean="0"/>
              <a:t>never</a:t>
            </a:r>
            <a:r>
              <a:rPr lang="en-US" sz="1900" dirty="0" smtClean="0"/>
              <a:t>’ initiates an exchange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0217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Demonstrate Browser Client Request To Server</a:t>
            </a:r>
          </a:p>
          <a:p>
            <a:pPr lvl="1"/>
            <a:r>
              <a:rPr lang="en-US" dirty="0" smtClean="0"/>
              <a:t>Demonstrate Server Response</a:t>
            </a:r>
          </a:p>
          <a:p>
            <a:pPr lvl="2"/>
            <a:r>
              <a:rPr lang="en-US" dirty="0" smtClean="0"/>
              <a:t>Server can’t serve files it doesn’t have</a:t>
            </a:r>
          </a:p>
          <a:p>
            <a:pPr lvl="2"/>
            <a:r>
              <a:rPr lang="en-US" dirty="0" smtClean="0"/>
              <a:t>Server respond with requested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5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#65 – Section 1</a:t>
            </a:r>
          </a:p>
          <a:p>
            <a:r>
              <a:rPr lang="en-US" dirty="0" smtClean="0"/>
              <a:t>Getting Started with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Describe what a </a:t>
            </a:r>
            <a:r>
              <a:rPr lang="en-US" dirty="0" err="1" smtClean="0"/>
              <a:t>NodeJS</a:t>
            </a:r>
            <a:r>
              <a:rPr lang="en-US" dirty="0" smtClean="0"/>
              <a:t> Module (aka package) is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Demonstrate a simple </a:t>
            </a:r>
            <a:r>
              <a:rPr lang="en-US" dirty="0" err="1" smtClean="0"/>
              <a:t>NodeJS</a:t>
            </a:r>
            <a:r>
              <a:rPr lang="en-US" dirty="0" smtClean="0"/>
              <a:t> application using the a JSON file reader/writer package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app.js</a:t>
            </a:r>
            <a:r>
              <a:rPr lang="en-US" dirty="0" smtClean="0"/>
              <a:t> – contains </a:t>
            </a:r>
            <a:r>
              <a:rPr lang="en-US" dirty="0" err="1" smtClean="0"/>
              <a:t>NodeJS</a:t>
            </a:r>
            <a:r>
              <a:rPr lang="en-US" dirty="0" smtClean="0"/>
              <a:t> application code in JavaScript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pata.json</a:t>
            </a:r>
            <a:r>
              <a:rPr lang="en-US" dirty="0" smtClean="0"/>
              <a:t> – contains some sample data for the app to read and display on the console</a:t>
            </a:r>
          </a:p>
          <a:p>
            <a:pPr lvl="2">
              <a:buFont typeface="Wingdings" charset="2"/>
              <a:buChar char="Ø"/>
            </a:pPr>
            <a:r>
              <a:rPr lang="en-US" dirty="0" err="1" smtClean="0"/>
              <a:t>package.json</a:t>
            </a:r>
            <a:r>
              <a:rPr lang="en-US" dirty="0" smtClean="0"/>
              <a:t> – NPM file to manage 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8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Read JSON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9" y="1472788"/>
            <a:ext cx="3491899" cy="1068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0" y="1472788"/>
            <a:ext cx="3491899" cy="105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2" y="2798982"/>
            <a:ext cx="5264686" cy="249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73" y="5526382"/>
            <a:ext cx="3048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#66 – Section 2</a:t>
            </a:r>
          </a:p>
          <a:p>
            <a:r>
              <a:rPr lang="en-US" dirty="0" smtClean="0"/>
              <a:t>Writing a Simple Web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</a:t>
            </a:r>
            <a:r>
              <a:rPr lang="en-US" smtClean="0"/>
              <a:t>in JavaScript.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325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Web Server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– Handle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fulfill</a:t>
            </a:r>
            <a:r>
              <a:rPr lang="en-US" dirty="0" smtClean="0"/>
              <a:t> the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delegate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forward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redirect</a:t>
            </a:r>
            <a:r>
              <a:rPr lang="en-US" dirty="0" smtClean="0"/>
              <a:t>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Web server can </a:t>
            </a:r>
            <a:r>
              <a:rPr lang="en-US" i="1" dirty="0" smtClean="0"/>
              <a:t>reject</a:t>
            </a:r>
            <a:r>
              <a:rPr lang="en-US" dirty="0" smtClean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458883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Web Clients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Requests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Web clients initiates a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Clients can send different kinds of requests</a:t>
            </a:r>
          </a:p>
          <a:p>
            <a:pPr marL="1371600" lvl="2" indent="-514350"/>
            <a:r>
              <a:rPr lang="en-US" dirty="0"/>
              <a:t>GET, POST, UPDATE, DELETE, and more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Responses</a:t>
            </a:r>
          </a:p>
        </p:txBody>
      </p:sp>
    </p:spTree>
    <p:extLst>
      <p:ext uri="{BB962C8B-B14F-4D97-AF65-F5344CB8AC3E}">
        <p14:creationId xmlns:p14="http://schemas.microsoft.com/office/powerpoint/2010/main" val="3371113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(simple) Web Server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Sends the message ‘hello, world’ to each connected client that connects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Ref: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</a:t>
            </a:r>
            <a:r>
              <a:rPr lang="en-US" sz="1600" dirty="0"/>
              <a:t>Usage </a:t>
            </a:r>
            <a:r>
              <a:rPr lang="en-US" sz="1600" dirty="0" smtClean="0"/>
              <a:t>Example: https</a:t>
            </a:r>
            <a:r>
              <a:rPr lang="en-US" sz="1600" dirty="0"/>
              <a:t>://</a:t>
            </a:r>
            <a:r>
              <a:rPr lang="en-US" sz="1600" dirty="0" err="1"/>
              <a:t>nodejs.org</a:t>
            </a:r>
            <a:r>
              <a:rPr lang="en-US" sz="1600" dirty="0"/>
              <a:t>/</a:t>
            </a:r>
            <a:r>
              <a:rPr lang="en-US" sz="1600" dirty="0" err="1"/>
              <a:t>dist</a:t>
            </a:r>
            <a:r>
              <a:rPr lang="en-US" sz="1600" dirty="0"/>
              <a:t>/latest-v4.x/docs/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 smtClean="0"/>
              <a:t>synopsis.html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0170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: Simple Web Server 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" r="-487"/>
          <a:stretch/>
        </p:blipFill>
        <p:spPr>
          <a:xfrm>
            <a:off x="511475" y="1731728"/>
            <a:ext cx="3987932" cy="2100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1" y="1731728"/>
            <a:ext cx="3941729" cy="210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964" y="4716273"/>
            <a:ext cx="1443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=&gt;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86157" y="4880838"/>
            <a:ext cx="19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</a:p>
          <a:p>
            <a:r>
              <a:rPr lang="en-US" dirty="0" smtClean="0"/>
              <a:t>  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59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: Simple Web Server 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31" r="-12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346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‘curl’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5395" y="1417638"/>
            <a:ext cx="517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Curl: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200" dirty="0" smtClean="0"/>
              <a:t>$ curl &lt;</a:t>
            </a:r>
            <a:r>
              <a:rPr lang="en-US" sz="1200" dirty="0" err="1" smtClean="0"/>
              <a:t>url</a:t>
            </a:r>
            <a:r>
              <a:rPr lang="en-US" sz="1200" dirty="0" smtClean="0"/>
              <a:t>&gt; -X ‘METHOD’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200" dirty="0" smtClean="0"/>
              <a:t>Where METHOD is one of GET, PUT, POST, DELETE,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74" y="2982121"/>
            <a:ext cx="6599853" cy="1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8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with ‘telnet’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4713" y="1417638"/>
            <a:ext cx="29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$ telnet </a:t>
            </a:r>
            <a:r>
              <a:rPr lang="en-US" sz="1200" dirty="0" err="1" smtClean="0"/>
              <a:t>localhost</a:t>
            </a:r>
            <a:r>
              <a:rPr lang="en-US" sz="1200" dirty="0" smtClean="0"/>
              <a:t> 3000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&lt;METHOD&gt; &lt;path&gt;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&lt;HEADER-NAME&gt;: &lt;VALUE&gt;</a:t>
            </a:r>
            <a:endParaRPr lang="en-US" sz="1200" dirty="0"/>
          </a:p>
        </p:txBody>
      </p:sp>
      <p:pic>
        <p:nvPicPr>
          <p:cNvPr id="8" name="Picture 7" descr="web-request-testing-with-telnet-mark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2210063"/>
            <a:ext cx="5856285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82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#67 – Section 3</a:t>
            </a:r>
          </a:p>
          <a:p>
            <a:r>
              <a:rPr lang="en-US" dirty="0" smtClean="0"/>
              <a:t>Writing a Simple API Server in </a:t>
            </a:r>
            <a:r>
              <a:rPr lang="en-US" dirty="0" err="1" smtClean="0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RESTful</a:t>
            </a:r>
            <a:r>
              <a:rPr lang="en-US" dirty="0" smtClean="0"/>
              <a:t> API (HTTP web server)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Accepts JSON in a POST request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Response to GET requests with JSON array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Only support GET and POST to ‘/</a:t>
            </a:r>
            <a:r>
              <a:rPr lang="en-US" dirty="0" err="1" smtClean="0"/>
              <a:t>api</a:t>
            </a:r>
            <a:r>
              <a:rPr lang="en-US" dirty="0" smtClean="0"/>
              <a:t>/tasks’ endpoint</a:t>
            </a:r>
          </a:p>
        </p:txBody>
      </p:sp>
    </p:spTree>
    <p:extLst>
      <p:ext uri="{BB962C8B-B14F-4D97-AF65-F5344CB8AC3E}">
        <p14:creationId xmlns:p14="http://schemas.microsoft.com/office/powerpoint/2010/main" val="18370186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app01.js</a:t>
            </a:r>
          </a:p>
          <a:p>
            <a:pPr marL="914400" lvl="1" indent="-514350"/>
            <a:r>
              <a:rPr lang="en-US" dirty="0" smtClean="0"/>
              <a:t>Starting point, prints request info:</a:t>
            </a:r>
          </a:p>
          <a:p>
            <a:pPr marL="1314450" lvl="2" indent="-514350"/>
            <a:r>
              <a:rPr lang="en-US" dirty="0" smtClean="0"/>
              <a:t>PATH, METHOD, and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app02.js</a:t>
            </a:r>
          </a:p>
          <a:p>
            <a:pPr marL="914400" lvl="1" indent="-514350"/>
            <a:r>
              <a:rPr lang="en-US" dirty="0" smtClean="0"/>
              <a:t>How to read request body</a:t>
            </a:r>
          </a:p>
          <a:p>
            <a:pPr marL="1314450" lvl="2" indent="-514350"/>
            <a:r>
              <a:rPr lang="en-US" dirty="0" smtClean="0"/>
              <a:t>Using </a:t>
            </a:r>
            <a:r>
              <a:rPr lang="en-US" dirty="0" err="1" smtClean="0"/>
              <a:t>NodeJS</a:t>
            </a:r>
            <a:r>
              <a:rPr lang="en-US" dirty="0" smtClean="0"/>
              <a:t> stream module’s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– app03.js</a:t>
            </a:r>
          </a:p>
          <a:p>
            <a:pPr marL="914400" lvl="1" indent="-514350"/>
            <a:r>
              <a:rPr lang="en-US" dirty="0" smtClean="0"/>
              <a:t>API server </a:t>
            </a:r>
            <a:r>
              <a:rPr lang="en-US" dirty="0" err="1" smtClean="0"/>
              <a:t>implemenation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5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X/Linux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Web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smtClean="0">
                <a:hlinkClick r:id="rId2"/>
              </a:rPr>
              <a:t>http://nodejs.org</a:t>
            </a:r>
            <a:r>
              <a:rPr lang="en-US" dirty="0" smtClean="0"/>
              <a:t> in the address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the button to down the latest version of Node JS Installer executable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you run an executable may be different, but you know how to do that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6-01-26 at 10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2441222"/>
            <a:ext cx="7360014" cy="35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33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app01.js</a:t>
            </a:r>
            <a:endParaRPr lang="en-US" dirty="0"/>
          </a:p>
        </p:txBody>
      </p:sp>
      <p:pic>
        <p:nvPicPr>
          <p:cNvPr id="4" name="Content Placeholder 3" descr="07.03 - #67 - demo-app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3" r="-11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4421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app01.js</a:t>
            </a:r>
            <a:endParaRPr lang="en-US" dirty="0"/>
          </a:p>
        </p:txBody>
      </p:sp>
      <p:pic>
        <p:nvPicPr>
          <p:cNvPr id="4" name="Content Placeholder 3" descr="07.03 - #67 - demo-app01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6" r="-1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8652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app02.js</a:t>
            </a:r>
            <a:endParaRPr lang="en-US" dirty="0"/>
          </a:p>
        </p:txBody>
      </p:sp>
      <p:pic>
        <p:nvPicPr>
          <p:cNvPr id="4" name="Content Placeholder 3" descr="07.03 - #67 - demo-app0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2" r="-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778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2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09" b="-4109"/>
          <a:stretch>
            <a:fillRect/>
          </a:stretch>
        </p:blipFill>
        <p:spPr>
          <a:xfrm>
            <a:off x="457200" y="504825"/>
            <a:ext cx="8229600" cy="5621338"/>
          </a:xfrm>
        </p:spPr>
      </p:pic>
    </p:spTree>
    <p:extLst>
      <p:ext uri="{BB962C8B-B14F-4D97-AF65-F5344CB8AC3E}">
        <p14:creationId xmlns:p14="http://schemas.microsoft.com/office/powerpoint/2010/main" val="10332764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– app02.js</a:t>
            </a:r>
            <a:endParaRPr lang="en-US" dirty="0"/>
          </a:p>
        </p:txBody>
      </p:sp>
      <p:pic>
        <p:nvPicPr>
          <p:cNvPr id="5" name="Content Placeholder 4" descr="07.03 - #67 - demo-app02-ru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2" b="-8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016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97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app03.js</a:t>
            </a:r>
            <a:endParaRPr lang="en-US" dirty="0"/>
          </a:p>
        </p:txBody>
      </p:sp>
      <p:pic>
        <p:nvPicPr>
          <p:cNvPr id="4" name="Content Placeholder 3" descr="07.03 - #67 - demo-app03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1" r="-4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011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38" b="-15438"/>
          <a:stretch>
            <a:fillRect/>
          </a:stretch>
        </p:blipFill>
        <p:spPr>
          <a:xfrm>
            <a:off x="457200" y="569913"/>
            <a:ext cx="8229600" cy="5556250"/>
          </a:xfrm>
        </p:spPr>
      </p:pic>
    </p:spTree>
    <p:extLst>
      <p:ext uri="{BB962C8B-B14F-4D97-AF65-F5344CB8AC3E}">
        <p14:creationId xmlns:p14="http://schemas.microsoft.com/office/powerpoint/2010/main" val="35449833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-1019"/>
          <a:stretch>
            <a:fillRect/>
          </a:stretch>
        </p:blipFill>
        <p:spPr>
          <a:xfrm>
            <a:off x="457200" y="521015"/>
            <a:ext cx="8229600" cy="5605149"/>
          </a:xfrm>
        </p:spPr>
      </p:pic>
    </p:spTree>
    <p:extLst>
      <p:ext uri="{BB962C8B-B14F-4D97-AF65-F5344CB8AC3E}">
        <p14:creationId xmlns:p14="http://schemas.microsoft.com/office/powerpoint/2010/main" val="75144362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7.03 - #67 - demo-app03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" r="-3093"/>
          <a:stretch>
            <a:fillRect/>
          </a:stretch>
        </p:blipFill>
        <p:spPr>
          <a:xfrm>
            <a:off x="457200" y="477838"/>
            <a:ext cx="8229600" cy="5648325"/>
          </a:xfrm>
        </p:spPr>
      </p:pic>
    </p:spTree>
    <p:extLst>
      <p:ext uri="{BB962C8B-B14F-4D97-AF65-F5344CB8AC3E}">
        <p14:creationId xmlns:p14="http://schemas.microsoft.com/office/powerpoint/2010/main" val="33558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variable 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variable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2"/>
            <a:r>
              <a:rPr lang="en-US" dirty="0" smtClean="0"/>
              <a:t>Could contain the value 6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Contains the value 3.141592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2"/>
            <a:r>
              <a:rPr lang="en-US" dirty="0" smtClean="0"/>
              <a:t>Contains the value “</a:t>
            </a:r>
            <a:r>
              <a:rPr lang="en-US" dirty="0" err="1" smtClean="0"/>
              <a:t>Verrol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  <a:p>
            <a:pPr lvl="2"/>
            <a:r>
              <a:rPr lang="en-US" dirty="0" smtClean="0"/>
              <a:t>Could contain the value </a:t>
            </a:r>
            <a:r>
              <a:rPr lang="en-US" i="1" u="sng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963437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#68 – Section 4</a:t>
            </a:r>
          </a:p>
          <a:p>
            <a:r>
              <a:rPr lang="en-US" dirty="0" smtClean="0"/>
              <a:t>Client &amp; Server - Together at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client app (front-end) to </a:t>
            </a:r>
            <a:r>
              <a:rPr lang="en-US" dirty="0" err="1" smtClean="0"/>
              <a:t>api</a:t>
            </a:r>
            <a:r>
              <a:rPr lang="en-US" dirty="0" smtClean="0"/>
              <a:t> server (back-end)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Modify </a:t>
            </a:r>
            <a:r>
              <a:rPr lang="en-US" dirty="0" err="1" smtClean="0"/>
              <a:t>api</a:t>
            </a:r>
            <a:r>
              <a:rPr lang="en-US" dirty="0"/>
              <a:t> </a:t>
            </a:r>
            <a:r>
              <a:rPr lang="en-US" dirty="0" smtClean="0"/>
              <a:t>server to: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smtClean="0"/>
              <a:t>Support POST/GET/PUT requests for User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User endpoint is at ‘/</a:t>
            </a:r>
            <a:r>
              <a:rPr lang="en-US" dirty="0" err="1" smtClean="0"/>
              <a:t>api</a:t>
            </a:r>
            <a:r>
              <a:rPr lang="en-US" dirty="0" smtClean="0"/>
              <a:t>/v1/user’</a:t>
            </a:r>
          </a:p>
          <a:p>
            <a:pPr marL="1371600" lvl="2" indent="-514350"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Prevent bad actors from adding, editing, or deleting users and tasks</a:t>
            </a:r>
            <a:endParaRPr lang="en-US" dirty="0" smtClean="0"/>
          </a:p>
          <a:p>
            <a:pPr marL="1828800" lvl="3" indent="-514350">
              <a:buFont typeface="+mj-lt"/>
              <a:buAutoNum type="alphaLcPeriod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47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include the version in the API PATH?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Obvious to users the API immediately without reading docs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need to add ‘version’ property to each request</a:t>
            </a:r>
          </a:p>
          <a:p>
            <a:pPr marL="1371600" lvl="2" indent="-514350">
              <a:buFont typeface="Wingdings" charset="2"/>
              <a:buChar char="§"/>
            </a:pPr>
            <a:r>
              <a:rPr lang="en-US" dirty="0" smtClean="0"/>
              <a:t>API server doesn’t need to check version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adding incompatible changes manageable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Makes depreciating or end-of-life API manageable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8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Support Illustration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66354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v3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Server 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−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Server 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8471" y="3736544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dirty="0">
                <a:sym typeface="Zapf Dingbats"/>
              </a:rPr>
              <a:t>: </a:t>
            </a:r>
            <a:r>
              <a:rPr lang="en-US" dirty="0" smtClean="0">
                <a:sym typeface="Zapf Dingbats"/>
              </a:rPr>
              <a:t>fully supported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−  </a:t>
            </a:r>
            <a:r>
              <a:rPr lang="en-US" dirty="0" smtClean="0">
                <a:sym typeface="Zapf Dingbats"/>
              </a:rPr>
              <a:t>: unsupported, not implemented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dirty="0" smtClean="0">
                <a:sym typeface="Zapf Dingbats"/>
              </a:rPr>
              <a:t> : no longer supported, old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83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(</a:t>
            </a:r>
            <a:r>
              <a:rPr lang="en-US" i="1" u="sng" dirty="0" smtClean="0"/>
              <a:t>some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Unprotected </a:t>
            </a:r>
            <a:r>
              <a:rPr lang="en-US" dirty="0" err="1" smtClean="0"/>
              <a:t>RESTful</a:t>
            </a:r>
            <a:r>
              <a:rPr lang="en-US" dirty="0" smtClean="0"/>
              <a:t> API can:</a:t>
            </a:r>
          </a:p>
          <a:p>
            <a:pPr lvl="1"/>
            <a:r>
              <a:rPr lang="en-US" dirty="0" smtClean="0"/>
              <a:t>allow DOS attacks</a:t>
            </a:r>
          </a:p>
          <a:p>
            <a:pPr lvl="2"/>
            <a:r>
              <a:rPr lang="en-US" dirty="0" smtClean="0"/>
              <a:t>DOS (Denial of Service) by flooding the server with requests</a:t>
            </a:r>
          </a:p>
          <a:p>
            <a:pPr lvl="2"/>
            <a:r>
              <a:rPr lang="en-US" dirty="0" smtClean="0"/>
              <a:t>Also need throttling/rate-limiting to mitigate attack</a:t>
            </a:r>
          </a:p>
          <a:p>
            <a:r>
              <a:rPr lang="en-US" dirty="0" smtClean="0"/>
              <a:t>Allows bad actors to corrupt data</a:t>
            </a:r>
          </a:p>
          <a:p>
            <a:r>
              <a:rPr lang="en-US" dirty="0" smtClean="0"/>
              <a:t>Allows unauthorized access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98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4" name="Content Placeholder 3" descr="2016-09-14_11-24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-8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327680" y="3557537"/>
            <a:ext cx="1190578" cy="122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407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client and server into under one directory, c07s04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todo</a:t>
            </a:r>
            <a:r>
              <a:rPr lang="en-US" dirty="0" smtClean="0"/>
              <a:t> -&gt; c07s04/client</a:t>
            </a:r>
          </a:p>
          <a:p>
            <a:r>
              <a:rPr lang="en-US" dirty="0" smtClean="0"/>
              <a:t>Copy c06s15/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r>
              <a:rPr lang="en-US" dirty="0" smtClean="0"/>
              <a:t> -&gt; c07s04/server/</a:t>
            </a:r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tasks.json</a:t>
            </a:r>
            <a:endParaRPr lang="en-US" dirty="0" smtClean="0"/>
          </a:p>
          <a:p>
            <a:r>
              <a:rPr lang="en-US" dirty="0" smtClean="0"/>
              <a:t>Copy c07s03/</a:t>
            </a:r>
            <a:r>
              <a:rPr lang="en-US" dirty="0" err="1" smtClean="0"/>
              <a:t>appX.js</a:t>
            </a:r>
            <a:r>
              <a:rPr lang="en-US" dirty="0" smtClean="0"/>
              <a:t> -&gt; c07s04/server/</a:t>
            </a:r>
          </a:p>
          <a:p>
            <a:pPr lvl="1"/>
            <a:r>
              <a:rPr lang="en-US" dirty="0" smtClean="0"/>
              <a:t>c07s04/server/app01.js : implements 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/v1/</a:t>
            </a:r>
            <a:r>
              <a:rPr lang="en-US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9134892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endpoint for /</a:t>
            </a:r>
            <a:r>
              <a:rPr lang="en-US" dirty="0" err="1" smtClean="0"/>
              <a:t>api</a:t>
            </a:r>
            <a:r>
              <a:rPr lang="en-US" dirty="0" smtClean="0"/>
              <a:t>/v1/user</a:t>
            </a:r>
          </a:p>
          <a:p>
            <a:pPr lvl="1"/>
            <a:r>
              <a:rPr lang="en-US" dirty="0" smtClean="0"/>
              <a:t>Handle POST, GET, PUT, and DELETE</a:t>
            </a:r>
          </a:p>
          <a:p>
            <a:r>
              <a:rPr lang="en-US" dirty="0"/>
              <a:t>Security Consideration</a:t>
            </a:r>
          </a:p>
          <a:p>
            <a:pPr lvl="1"/>
            <a:r>
              <a:rPr lang="en-US" dirty="0"/>
              <a:t>Not handled, but very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 smtClean="0"/>
              <a:t>DOS attack</a:t>
            </a:r>
          </a:p>
          <a:p>
            <a:pPr lvl="1"/>
            <a:r>
              <a:rPr lang="en-US" dirty="0" smtClean="0"/>
              <a:t>Unauthorized users</a:t>
            </a:r>
            <a:endParaRPr lang="en-US" dirty="0"/>
          </a:p>
          <a:p>
            <a:r>
              <a:rPr lang="en-US" dirty="0" smtClean="0"/>
              <a:t>Separate Front-end and Back-end Servers</a:t>
            </a:r>
          </a:p>
          <a:p>
            <a:pPr lvl="1"/>
            <a:r>
              <a:rPr lang="en-US" dirty="0" smtClean="0"/>
              <a:t>Cross site Script/Cross Origin Resource Sharing</a:t>
            </a:r>
          </a:p>
          <a:p>
            <a:pPr lvl="2"/>
            <a:r>
              <a:rPr lang="en-US" dirty="0" smtClean="0"/>
              <a:t>Handling OPTIONS header</a:t>
            </a:r>
          </a:p>
        </p:txBody>
      </p:sp>
    </p:spTree>
    <p:extLst>
      <p:ext uri="{BB962C8B-B14F-4D97-AF65-F5344CB8AC3E}">
        <p14:creationId xmlns:p14="http://schemas.microsoft.com/office/powerpoint/2010/main" val="4737075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Application Servers API &amp;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631641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409691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187741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13" idx="4"/>
          </p:cNvCxnSpPr>
          <p:nvPr/>
        </p:nvCxnSpPr>
        <p:spPr>
          <a:xfrm>
            <a:off x="3237725" y="2914828"/>
            <a:ext cx="1378600" cy="57016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3582247"/>
            <a:ext cx="1344276" cy="11063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3582247"/>
            <a:ext cx="1344276" cy="88868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8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3" y="3582247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9" idx="4"/>
          </p:cNvCxnSpPr>
          <p:nvPr/>
        </p:nvCxnSpPr>
        <p:spPr>
          <a:xfrm>
            <a:off x="3237725" y="3578457"/>
            <a:ext cx="1344276" cy="37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27550" y="3379019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2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Brower JavaScript console: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6-01-26 at 10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777"/>
            <a:ext cx="6847749" cy="42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775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ptagon 12"/>
          <p:cNvSpPr/>
          <p:nvPr/>
        </p:nvSpPr>
        <p:spPr>
          <a:xfrm>
            <a:off x="4616326" y="3198015"/>
            <a:ext cx="469070" cy="446236"/>
          </a:xfrm>
          <a:prstGeom prst="hep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9853" y="2631641"/>
            <a:ext cx="2482638" cy="2517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04108" y="3653624"/>
            <a:ext cx="1533057" cy="62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4108" y="4282929"/>
            <a:ext cx="1533057" cy="6100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04108" y="3298925"/>
            <a:ext cx="1533057" cy="354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1"/>
            <a:endCxn id="16" idx="1"/>
          </p:cNvCxnSpPr>
          <p:nvPr/>
        </p:nvCxnSpPr>
        <p:spPr>
          <a:xfrm flipV="1">
            <a:off x="5085397" y="3476275"/>
            <a:ext cx="718711" cy="8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1: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3" y="2151081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1795" y="3764390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5" y="4393695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5" y="3409691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26545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24583" y="29806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27550" y="32760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10" name="Elbow Connector 9"/>
          <p:cNvCxnSpPr>
            <a:stCxn id="30" idx="3"/>
            <a:endCxn id="6" idx="1"/>
          </p:cNvCxnSpPr>
          <p:nvPr/>
        </p:nvCxnSpPr>
        <p:spPr>
          <a:xfrm>
            <a:off x="3157640" y="3581079"/>
            <a:ext cx="2574155" cy="497964"/>
          </a:xfrm>
          <a:prstGeom prst="bentConnector3">
            <a:avLst>
              <a:gd name="adj1" fmla="val 9088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eptagon 8"/>
          <p:cNvSpPr/>
          <p:nvPr/>
        </p:nvSpPr>
        <p:spPr>
          <a:xfrm>
            <a:off x="4582002" y="3295270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3421800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Request/Response Cycle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3947462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0123" y="2491148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42523" y="3155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3524111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266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Separate Client &amp; API Servers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24583" y="2528663"/>
            <a:ext cx="1613142" cy="5663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24583" y="3306713"/>
            <a:ext cx="1613142" cy="5663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24583" y="4084763"/>
            <a:ext cx="1613142" cy="566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3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3"/>
            <a:endCxn id="9" idx="4"/>
          </p:cNvCxnSpPr>
          <p:nvPr/>
        </p:nvCxnSpPr>
        <p:spPr>
          <a:xfrm flipV="1">
            <a:off x="3237725" y="2394664"/>
            <a:ext cx="1344275" cy="417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3"/>
            <a:endCxn id="9" idx="4"/>
          </p:cNvCxnSpPr>
          <p:nvPr/>
        </p:nvCxnSpPr>
        <p:spPr>
          <a:xfrm flipV="1">
            <a:off x="3237725" y="2394664"/>
            <a:ext cx="1344275" cy="11952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9" idx="4"/>
          </p:cNvCxnSpPr>
          <p:nvPr/>
        </p:nvCxnSpPr>
        <p:spPr>
          <a:xfrm flipV="1">
            <a:off x="3237725" y="2394664"/>
            <a:ext cx="1344275" cy="19732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7" idx="1"/>
            <a:endCxn id="36" idx="1"/>
          </p:cNvCxnSpPr>
          <p:nvPr/>
        </p:nvCxnSpPr>
        <p:spPr>
          <a:xfrm>
            <a:off x="5051072" y="494097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54024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9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CSR/CORS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0178" y="1762055"/>
            <a:ext cx="7283645" cy="389026"/>
            <a:chOff x="846614" y="1762055"/>
            <a:chExt cx="7283645" cy="389026"/>
          </a:xfrm>
        </p:grpSpPr>
        <p:sp>
          <p:nvSpPr>
            <p:cNvPr id="24" name="Rectangle 23"/>
            <p:cNvSpPr/>
            <p:nvPr/>
          </p:nvSpPr>
          <p:spPr>
            <a:xfrm>
              <a:off x="846614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AngularJS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4790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2965" y="1762055"/>
              <a:ext cx="1487294" cy="3890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cxnSp>
        <p:nvCxnSpPr>
          <p:cNvPr id="29" name="Straight Connector 28"/>
          <p:cNvCxnSpPr>
            <a:stCxn id="24" idx="2"/>
          </p:cNvCxnSpPr>
          <p:nvPr/>
        </p:nvCxnSpPr>
        <p:spPr>
          <a:xfrm flipH="1">
            <a:off x="1636024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57080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78136" y="2151081"/>
            <a:ext cx="37801" cy="3478343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673825" y="2551548"/>
            <a:ext cx="2883255" cy="4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94881" y="2860480"/>
            <a:ext cx="292105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94881" y="3524111"/>
            <a:ext cx="288325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73825" y="4970408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6152" y="2211481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err="1" smtClean="0"/>
              <a:t>http.post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25439" y="2491148"/>
            <a:ext cx="157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REQ[OPTIONS]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25439" y="3154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RESP{Allow-*}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28862" y="4547057"/>
            <a:ext cx="125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.success(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94881" y="4030728"/>
            <a:ext cx="2921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594881" y="4694359"/>
            <a:ext cx="2883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0123" y="3661396"/>
            <a:ext cx="121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REQ[POST]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2523" y="43254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RESP{}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06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9852" y="2107686"/>
            <a:ext cx="2482638" cy="1199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2:</a:t>
            </a:r>
            <a:br>
              <a:rPr lang="en-US" dirty="0" smtClean="0"/>
            </a:br>
            <a:r>
              <a:rPr lang="en-US" dirty="0" smtClean="0"/>
              <a:t>(Continue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9852" y="162426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1794" y="2576807"/>
            <a:ext cx="1533057" cy="61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31794" y="222210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</a:t>
            </a:r>
            <a:r>
              <a:rPr lang="en-US" dirty="0" err="1" smtClean="0"/>
              <a:t>AppX</a:t>
            </a:r>
            <a:endParaRPr lang="en-US" dirty="0"/>
          </a:p>
        </p:txBody>
      </p:sp>
      <p:sp>
        <p:nvSpPr>
          <p:cNvPr id="9" name="Heptagon 8"/>
          <p:cNvSpPr/>
          <p:nvPr/>
        </p:nvSpPr>
        <p:spPr>
          <a:xfrm>
            <a:off x="4582001" y="2107687"/>
            <a:ext cx="469070" cy="44623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>
            <a:stCxn id="9" idx="1"/>
            <a:endCxn id="8" idx="1"/>
          </p:cNvCxnSpPr>
          <p:nvPr/>
        </p:nvCxnSpPr>
        <p:spPr>
          <a:xfrm>
            <a:off x="5051072" y="2394664"/>
            <a:ext cx="680722" cy="4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39852" y="4653997"/>
            <a:ext cx="2482638" cy="1225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39852" y="4170577"/>
            <a:ext cx="2482638" cy="480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731794" y="5123117"/>
            <a:ext cx="1533057" cy="62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(backend)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31794" y="4768418"/>
            <a:ext cx="1533057" cy="354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76983" y="2806924"/>
            <a:ext cx="1613142" cy="326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6983" y="3133017"/>
            <a:ext cx="1613142" cy="1195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879950" y="3428441"/>
            <a:ext cx="1430090" cy="61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Fake</a:t>
            </a:r>
          </a:p>
          <a:p>
            <a:pPr algn="ctr"/>
            <a:r>
              <a:rPr lang="en-US" dirty="0" smtClean="0"/>
              <a:t>(frontend)</a:t>
            </a:r>
            <a:endParaRPr lang="en-US" dirty="0"/>
          </a:p>
        </p:txBody>
      </p:sp>
      <p:cxnSp>
        <p:nvCxnSpPr>
          <p:cNvPr id="28" name="Elbow Connector 27"/>
          <p:cNvCxnSpPr>
            <a:stCxn id="26" idx="3"/>
            <a:endCxn id="36" idx="1"/>
          </p:cNvCxnSpPr>
          <p:nvPr/>
        </p:nvCxnSpPr>
        <p:spPr>
          <a:xfrm>
            <a:off x="3310040" y="3733479"/>
            <a:ext cx="2421754" cy="1212289"/>
          </a:xfrm>
          <a:prstGeom prst="bentConnector3">
            <a:avLst>
              <a:gd name="adj1" fmla="val 393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Heptagon 36"/>
          <p:cNvSpPr/>
          <p:nvPr/>
        </p:nvSpPr>
        <p:spPr>
          <a:xfrm>
            <a:off x="4582001" y="4653997"/>
            <a:ext cx="469070" cy="446236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286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Client &amp; API Backend</a:t>
            </a:r>
            <a:endParaRPr lang="en-US" dirty="0"/>
          </a:p>
        </p:txBody>
      </p:sp>
      <p:pic>
        <p:nvPicPr>
          <p:cNvPr id="4" name="Content Placeholder 3" descr="2016-09-14_10-59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2" r="-30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1631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Terminal 1: Front-end Web Server:</a:t>
            </a:r>
          </a:p>
          <a:p>
            <a:pPr lvl="1"/>
            <a:r>
              <a:rPr lang="en-US" dirty="0" smtClean="0"/>
              <a:t>In the ‘client’ directory:</a:t>
            </a:r>
          </a:p>
          <a:p>
            <a:pPr marL="914400" lvl="2" indent="0">
              <a:buNone/>
            </a:pPr>
            <a:r>
              <a:rPr lang="en-US" dirty="0" smtClean="0"/>
              <a:t>&gt; python –m </a:t>
            </a:r>
            <a:r>
              <a:rPr lang="en-US" dirty="0" err="1" smtClean="0"/>
              <a:t>SimpleHTTPServer</a:t>
            </a:r>
            <a:r>
              <a:rPr lang="en-US" dirty="0" smtClean="0"/>
              <a:t> 8003</a:t>
            </a:r>
          </a:p>
          <a:p>
            <a:r>
              <a:rPr lang="en-US" dirty="0" smtClean="0"/>
              <a:t>Terminal 2: Back-end API Server:</a:t>
            </a:r>
          </a:p>
          <a:p>
            <a:pPr lvl="1"/>
            <a:r>
              <a:rPr lang="en-US" dirty="0" smtClean="0"/>
              <a:t>In the ‘server’ directory:</a:t>
            </a:r>
          </a:p>
          <a:p>
            <a:pPr marL="914400" lvl="2" indent="0">
              <a:buNone/>
            </a:pPr>
            <a:r>
              <a:rPr lang="en-US" dirty="0" smtClean="0"/>
              <a:t>&gt; node app01.js</a:t>
            </a:r>
          </a:p>
          <a:p>
            <a:r>
              <a:rPr lang="en-US" dirty="0" smtClean="0"/>
              <a:t>Terminal 3: API Requests Using ‘curl’</a:t>
            </a:r>
          </a:p>
          <a:p>
            <a:pPr lvl="1"/>
            <a:r>
              <a:rPr lang="en-US" dirty="0" smtClean="0"/>
              <a:t>Create ‘admin’ user:</a:t>
            </a:r>
          </a:p>
          <a:p>
            <a:pPr marL="914400" lvl="2" indent="0">
              <a:buNone/>
            </a:pPr>
            <a:r>
              <a:rPr lang="en-US" dirty="0" smtClean="0"/>
              <a:t>&gt; curl –X ‘POST’ </a:t>
            </a:r>
            <a:r>
              <a:rPr lang="en-US" dirty="0" smtClean="0">
                <a:hlinkClick r:id="rId2"/>
              </a:rPr>
              <a:t>http://localhost:3000/api/v1/user</a:t>
            </a:r>
            <a:r>
              <a:rPr lang="en-US" dirty="0" smtClean="0"/>
              <a:t> -d ‘{“</a:t>
            </a:r>
            <a:r>
              <a:rPr lang="en-US" dirty="0" err="1" smtClean="0"/>
              <a:t>username”:”admin</a:t>
            </a:r>
            <a:r>
              <a:rPr lang="en-US" dirty="0" smtClean="0"/>
              <a:t>”, “</a:t>
            </a:r>
            <a:r>
              <a:rPr lang="en-US" dirty="0" err="1" smtClean="0"/>
              <a:t>password”:”admin</a:t>
            </a:r>
            <a:r>
              <a:rPr lang="en-US" dirty="0" smtClean="0"/>
              <a:t>”, “</a:t>
            </a:r>
            <a:r>
              <a:rPr lang="en-US" dirty="0" err="1" smtClean="0"/>
              <a:t>admin”:true</a:t>
            </a:r>
            <a:r>
              <a:rPr lang="en-US" dirty="0" smtClean="0"/>
              <a:t>}’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11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Creating A User</a:t>
            </a:r>
            <a:endParaRPr lang="en-US" dirty="0"/>
          </a:p>
        </p:txBody>
      </p:sp>
      <p:pic>
        <p:nvPicPr>
          <p:cNvPr id="4" name="Content Placeholder 3" descr="2016-09-14_11-15-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25333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Getting All Users</a:t>
            </a:r>
            <a:endParaRPr lang="en-US" dirty="0"/>
          </a:p>
        </p:txBody>
      </p:sp>
      <p:pic>
        <p:nvPicPr>
          <p:cNvPr id="4" name="Content Placeholder 3" descr="2016-09-14_11-1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r="19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5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#31 – Section 7</a:t>
            </a:r>
          </a:p>
          <a:p>
            <a:r>
              <a:rPr lang="en-US" dirty="0" smtClean="0"/>
              <a:t>Values, Variables,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Front-end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996" b="-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557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 </a:t>
            </a:r>
            <a:br>
              <a:rPr lang="en-US" dirty="0" smtClean="0"/>
            </a:br>
            <a:r>
              <a:rPr lang="en-US" dirty="0" err="1" smtClean="0"/>
              <a:t>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288" b="-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5071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addUser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24" r="-2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26310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removeUser</a:t>
            </a:r>
            <a:r>
              <a:rPr lang="en-US" dirty="0" smtClean="0"/>
              <a:t>()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798" r="-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4498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err="1" smtClean="0"/>
              <a:t>updateUser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06" r="-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91366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Front-end: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7" r="-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49714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pic>
        <p:nvPicPr>
          <p:cNvPr id="4" name="Content Placeholder 3" descr="2016-09-14_13-23-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570868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Routing Endpoints</a:t>
            </a:r>
            <a:endParaRPr lang="en-US" dirty="0"/>
          </a:p>
        </p:txBody>
      </p:sp>
      <p:pic>
        <p:nvPicPr>
          <p:cNvPr id="5" name="Content Placeholder 4" descr="2016-09-14_13-24-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3" b="-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8830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handleUserEndpoint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5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8" r="-12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5874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handleDeleteUser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6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9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format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it is the grouping of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similar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3665749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handleCreateUser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29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1" r="-10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527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err="1" smtClean="0"/>
              <a:t>handleGetAllUsers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 descr="2016-09-14_13-30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37" b="-3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70151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Backend:</a:t>
            </a:r>
            <a:br>
              <a:rPr lang="en-US" dirty="0" smtClean="0"/>
            </a:br>
            <a:r>
              <a:rPr lang="en-US" dirty="0" smtClean="0"/>
              <a:t>login()</a:t>
            </a:r>
            <a:endParaRPr lang="en-US" dirty="0"/>
          </a:p>
        </p:txBody>
      </p:sp>
      <p:pic>
        <p:nvPicPr>
          <p:cNvPr id="4" name="Content Placeholder 3" descr="2016-09-14_13-32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8" r="-24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729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 – NPM, Bower, and Yeoman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#69 – Section 5</a:t>
            </a:r>
          </a:p>
          <a:p>
            <a:r>
              <a:rPr lang="en-US" dirty="0" smtClean="0"/>
              <a:t>Client &amp; Server – Together at last (part 2)</a:t>
            </a:r>
          </a:p>
        </p:txBody>
      </p:sp>
    </p:spTree>
    <p:extLst>
      <p:ext uri="{BB962C8B-B14F-4D97-AF65-F5344CB8AC3E}">
        <p14:creationId xmlns:p14="http://schemas.microsoft.com/office/powerpoint/2010/main" val="37603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596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Task endpoint for ‘/</a:t>
            </a:r>
            <a:r>
              <a:rPr lang="en-US" dirty="0" err="1" smtClean="0"/>
              <a:t>api</a:t>
            </a:r>
            <a:r>
              <a:rPr lang="en-US" dirty="0" smtClean="0"/>
              <a:t>/v1/task’</a:t>
            </a:r>
          </a:p>
          <a:p>
            <a:pPr marL="971550" lvl="1" indent="-514350">
              <a:buFont typeface="Wingdings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SECURITY</a:t>
            </a:r>
          </a:p>
          <a:p>
            <a:pPr marL="1828800" lvl="3" indent="-514350">
              <a:buFont typeface="+mj-lt"/>
              <a:buAutoNum type="romanLcPeriod"/>
            </a:pPr>
            <a:r>
              <a:rPr lang="en-US" dirty="0" smtClean="0">
                <a:solidFill>
                  <a:srgbClr val="FF0000"/>
                </a:solidFill>
              </a:rPr>
              <a:t>Very little to </a:t>
            </a:r>
            <a:r>
              <a:rPr lang="en-US" i="1" u="sng" dirty="0" smtClean="0">
                <a:solidFill>
                  <a:srgbClr val="FF0000"/>
                </a:solidFill>
              </a:rPr>
              <a:t>no</a:t>
            </a:r>
            <a:r>
              <a:rPr lang="en-US" dirty="0" smtClean="0">
                <a:solidFill>
                  <a:srgbClr val="FF0000"/>
                </a:solidFill>
              </a:rPr>
              <a:t>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60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Application</a:t>
            </a:r>
            <a:endParaRPr lang="en-US" dirty="0"/>
          </a:p>
        </p:txBody>
      </p:sp>
      <p:pic>
        <p:nvPicPr>
          <p:cNvPr id="4" name="Content Placeholder 3" descr="2016-09-25_13-29-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2" r="-14436"/>
          <a:stretch/>
        </p:blipFill>
        <p:spPr>
          <a:xfrm>
            <a:off x="457200" y="1540417"/>
            <a:ext cx="8229600" cy="4772149"/>
          </a:xfrm>
        </p:spPr>
      </p:pic>
    </p:spTree>
    <p:extLst>
      <p:ext uri="{BB962C8B-B14F-4D97-AF65-F5344CB8AC3E}">
        <p14:creationId xmlns:p14="http://schemas.microsoft.com/office/powerpoint/2010/main" val="5536237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User and Tasks</a:t>
            </a:r>
            <a:endParaRPr lang="en-US" dirty="0"/>
          </a:p>
        </p:txBody>
      </p:sp>
      <p:pic>
        <p:nvPicPr>
          <p:cNvPr id="4" name="Content Placeholder 3" descr="2016-09-25_17-13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0" r="-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03450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 descr="2016-09-26_09-37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71" b="-12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305281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88519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23143" y="4039791"/>
            <a:ext cx="5297714" cy="752293"/>
            <a:chOff x="1983619" y="4342191"/>
            <a:chExt cx="5297714" cy="752293"/>
          </a:xfrm>
        </p:grpSpPr>
        <p:sp>
          <p:nvSpPr>
            <p:cNvPr id="5" name="Dodecagon 4"/>
            <p:cNvSpPr/>
            <p:nvPr/>
          </p:nvSpPr>
          <p:spPr>
            <a:xfrm>
              <a:off x="1983619" y="4342191"/>
              <a:ext cx="792238" cy="752293"/>
            </a:xfrm>
            <a:prstGeom prst="dodec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70</a:t>
              </a:r>
              <a:endParaRPr lang="en-US" sz="2800" b="1" dirty="0"/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2775857" y="4342191"/>
              <a:ext cx="4505476" cy="752293"/>
            </a:xfrm>
            <a:prstGeom prst="snip2SameRect">
              <a:avLst>
                <a:gd name="adj1" fmla="val 11170"/>
                <a:gd name="adj2" fmla="val 104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Section 6 - Using </a:t>
              </a:r>
              <a:r>
                <a:rPr lang="en-US" b="1" dirty="0" err="1" smtClean="0"/>
                <a:t>NodeJS</a:t>
              </a:r>
              <a:r>
                <a:rPr lang="en-US" b="1" dirty="0" smtClean="0"/>
                <a:t> Modules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45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use modules?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Module in practice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Refactor </a:t>
            </a:r>
            <a:r>
              <a:rPr lang="en-US" dirty="0" err="1" smtClean="0"/>
              <a:t>api</a:t>
            </a:r>
            <a:r>
              <a:rPr lang="en-US" dirty="0" smtClean="0"/>
              <a:t> server (back-end) in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3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232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18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NodeJS</a:t>
            </a:r>
            <a:r>
              <a:rPr lang="en-US" dirty="0" smtClean="0"/>
              <a:t>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Broadly speaking: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per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 </a:t>
            </a:r>
            <a:r>
              <a:rPr lang="en-US" dirty="0" smtClean="0"/>
              <a:t>breakdown of your code </a:t>
            </a:r>
          </a:p>
          <a:p>
            <a:pPr lvl="2"/>
            <a:r>
              <a:rPr lang="en-US" dirty="0" smtClean="0"/>
              <a:t>Where each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</a:t>
            </a:r>
            <a:r>
              <a:rPr lang="en-US" dirty="0" smtClean="0"/>
              <a:t> contains related functions, objects, variables,</a:t>
            </a:r>
            <a:r>
              <a:rPr lang="en-US" dirty="0"/>
              <a:t> </a:t>
            </a:r>
            <a:r>
              <a:rPr lang="en-US" dirty="0" smtClean="0"/>
              <a:t>etc.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module</a:t>
            </a:r>
            <a:r>
              <a:rPr lang="en-US" dirty="0"/>
              <a:t> </a:t>
            </a:r>
            <a:r>
              <a:rPr lang="en-US" dirty="0" smtClean="0"/>
              <a:t>may be used to capture re-usage code</a:t>
            </a:r>
          </a:p>
          <a:p>
            <a:pPr lvl="2"/>
            <a:r>
              <a:rPr lang="en-US" dirty="0" smtClean="0"/>
              <a:t>Which get used multiple times in the same app or in different applications.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400704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Modules?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reasons to use modules:</a:t>
            </a:r>
          </a:p>
          <a:p>
            <a:pPr lvl="1"/>
            <a:r>
              <a:rPr lang="en-US" dirty="0" smtClean="0"/>
              <a:t>Organize your code and thought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Factor out commonality, similar to a function being re-usable</a:t>
            </a:r>
          </a:p>
          <a:p>
            <a:pPr lvl="1"/>
            <a:r>
              <a:rPr lang="en-US" dirty="0" smtClean="0"/>
              <a:t>Mechanism to share code with others</a:t>
            </a:r>
          </a:p>
          <a:p>
            <a:pPr lvl="1"/>
            <a:r>
              <a:rPr lang="en-US" dirty="0" smtClean="0"/>
              <a:t>Allow for scalable and concurrent development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79260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- 00</a:t>
            </a:r>
            <a:endParaRPr lang="en-US" dirty="0"/>
          </a:p>
        </p:txBody>
      </p:sp>
      <p:pic>
        <p:nvPicPr>
          <p:cNvPr id="11" name="Content Placeholder 10" descr="2016-09-28_11-41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7" r="-26547"/>
          <a:stretch>
            <a:fillRect/>
          </a:stretch>
        </p:blipFill>
        <p:spPr/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/>
          <a:srcRect t="-46310" b="-46310"/>
          <a:stretch>
            <a:fillRect/>
          </a:stretch>
        </p:blipFill>
        <p:spPr>
          <a:xfrm>
            <a:off x="4291391" y="4892524"/>
            <a:ext cx="2968902" cy="1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555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– </a:t>
            </a:r>
            <a:r>
              <a:rPr lang="en-US" i="1" dirty="0" smtClean="0"/>
              <a:t>Possible Module</a:t>
            </a:r>
            <a:endParaRPr lang="en-US" i="1" dirty="0"/>
          </a:p>
        </p:txBody>
      </p:sp>
      <p:pic>
        <p:nvPicPr>
          <p:cNvPr id="10" name="Content Placeholder 9" descr="2016-09-28_11-47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013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 (not working)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810" y="5854095"/>
            <a:ext cx="750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NodeJS</a:t>
            </a:r>
            <a:r>
              <a:rPr lang="en-US" dirty="0"/>
              <a:t> Module Doc: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modules.html#modules_modules</a:t>
            </a:r>
            <a:endParaRPr lang="en-US" dirty="0"/>
          </a:p>
        </p:txBody>
      </p:sp>
      <p:pic>
        <p:nvPicPr>
          <p:cNvPr id="5" name="Content Placeholder 4" descr="2016-09-28_11-50-3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37" b="-26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4606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NodeJS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Content Placeholder 3" descr="2016-09-28_10-42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18" b="-10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188006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- 02</a:t>
            </a:r>
            <a:endParaRPr lang="en-US" dirty="0"/>
          </a:p>
        </p:txBody>
      </p:sp>
      <p:pic>
        <p:nvPicPr>
          <p:cNvPr id="7" name="Content Placeholder 6" descr="2016-09-28_11-52-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rcRect t="-43519" b="-43519"/>
          <a:stretch>
            <a:fillRect/>
          </a:stretch>
        </p:blipFill>
        <p:spPr>
          <a:xfrm>
            <a:off x="5549295" y="4245428"/>
            <a:ext cx="3067871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9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- 03</a:t>
            </a:r>
            <a:endParaRPr lang="en-US" dirty="0"/>
          </a:p>
        </p:txBody>
      </p:sp>
      <p:pic>
        <p:nvPicPr>
          <p:cNvPr id="8" name="Content Placeholder 7" descr="2016-09-28_11-28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906"/>
          <a:stretch>
            <a:fillRect/>
          </a:stretch>
        </p:blipFill>
        <p:spPr/>
      </p:pic>
      <p:pic>
        <p:nvPicPr>
          <p:cNvPr id="9" name="Content Placeholder 4" descr="2016-09-28_11-16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25" b="-25225"/>
          <a:stretch>
            <a:fillRect/>
          </a:stretch>
        </p:blipFill>
        <p:spPr>
          <a:xfrm>
            <a:off x="1660676" y="4563768"/>
            <a:ext cx="3346752" cy="1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750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with Initialization Function</a:t>
            </a:r>
            <a:endParaRPr lang="en-US" dirty="0"/>
          </a:p>
        </p:txBody>
      </p:sp>
      <p:pic>
        <p:nvPicPr>
          <p:cNvPr id="7" name="Content Placeholder 6" descr="2016-09-28_11-35-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1656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dirty="0" err="1" smtClean="0"/>
              <a:t>ToDo</a:t>
            </a:r>
            <a:r>
              <a:rPr lang="en-US" dirty="0"/>
              <a:t> </a:t>
            </a:r>
            <a:r>
              <a:rPr lang="en-US" dirty="0" smtClean="0"/>
              <a:t>API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Endpoints</a:t>
            </a:r>
          </a:p>
          <a:p>
            <a:pPr lvl="2"/>
            <a:r>
              <a:rPr lang="en-US" dirty="0" smtClean="0"/>
              <a:t>Authentication Module (</a:t>
            </a:r>
            <a:r>
              <a:rPr lang="en-US" dirty="0" err="1" smtClean="0"/>
              <a:t>auth-service.js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User Management Module (user-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Management Module (task-</a:t>
            </a:r>
            <a:r>
              <a:rPr lang="en-US" dirty="0" err="1" smtClean="0"/>
              <a:t>service.js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User </a:t>
            </a:r>
            <a:r>
              <a:rPr lang="en-US" dirty="0" err="1" smtClean="0"/>
              <a:t>Db</a:t>
            </a:r>
            <a:r>
              <a:rPr lang="en-US" dirty="0" smtClean="0"/>
              <a:t> (user-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Task </a:t>
            </a:r>
            <a:r>
              <a:rPr lang="en-US" dirty="0" err="1" smtClean="0"/>
              <a:t>Db</a:t>
            </a:r>
            <a:r>
              <a:rPr lang="en-US" dirty="0" smtClean="0"/>
              <a:t> (task-</a:t>
            </a:r>
            <a:r>
              <a:rPr lang="en-US" dirty="0" err="1" smtClean="0"/>
              <a:t>db.js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Core/Glue</a:t>
            </a:r>
          </a:p>
          <a:p>
            <a:pPr lvl="2"/>
            <a:r>
              <a:rPr lang="en-US" dirty="0" smtClean="0"/>
              <a:t>Logging (</a:t>
            </a:r>
            <a:r>
              <a:rPr lang="en-US" dirty="0" err="1" smtClean="0"/>
              <a:t>logger.js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Utility functions (</a:t>
            </a:r>
            <a:r>
              <a:rPr lang="en-US" dirty="0" err="1" smtClean="0"/>
              <a:t>utils.js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 API Server (</a:t>
            </a:r>
            <a:r>
              <a:rPr lang="en-US" dirty="0" err="1" smtClean="0"/>
              <a:t>app.js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5"/>
            <a:chOff x="2011708" y="1713970"/>
            <a:chExt cx="5405766" cy="1042413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Number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2669970"/>
            <a:ext cx="5405766" cy="932855"/>
            <a:chOff x="2011708" y="1713970"/>
            <a:chExt cx="5405766" cy="1042413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String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11708" y="3822656"/>
            <a:ext cx="5405766" cy="932855"/>
            <a:chOff x="2011708" y="1713970"/>
            <a:chExt cx="5405766" cy="1042413"/>
          </a:xfrm>
        </p:grpSpPr>
        <p:sp>
          <p:nvSpPr>
            <p:cNvPr id="25" name="Snip Same Side Corner Rectangle 24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Boolean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4975342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Date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6" y="1610144"/>
            <a:ext cx="3048000" cy="725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17" y="2746349"/>
            <a:ext cx="3438272" cy="7630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17" y="3930011"/>
            <a:ext cx="2071845" cy="7133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16" y="5085565"/>
            <a:ext cx="3438273" cy="7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180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76928" y="2712357"/>
            <a:ext cx="4590144" cy="1433287"/>
            <a:chOff x="2794000" y="3779761"/>
            <a:chExt cx="4590144" cy="1433287"/>
          </a:xfrm>
        </p:grpSpPr>
        <p:sp>
          <p:nvSpPr>
            <p:cNvPr id="4" name="Rectangle 3"/>
            <p:cNvSpPr/>
            <p:nvPr/>
          </p:nvSpPr>
          <p:spPr>
            <a:xfrm>
              <a:off x="2794001" y="4481285"/>
              <a:ext cx="2914952" cy="3507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DB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08953" y="4481285"/>
              <a:ext cx="1675191" cy="3507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DB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1476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Service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8953" y="4130523"/>
              <a:ext cx="1675191" cy="3507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4000" y="4130523"/>
              <a:ext cx="1457476" cy="3507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 Service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94000" y="3779761"/>
              <a:ext cx="4590143" cy="3507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App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4001" y="4832047"/>
              <a:ext cx="4590142" cy="3810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Core (</a:t>
              </a:r>
              <a:r>
                <a:rPr lang="en-US" dirty="0" err="1" smtClean="0"/>
                <a:t>Utils</a:t>
              </a:r>
              <a:r>
                <a:rPr lang="en-US" dirty="0"/>
                <a:t>/</a:t>
              </a:r>
              <a:r>
                <a:rPr lang="en-US" dirty="0" smtClean="0"/>
                <a:t>Logging)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85132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(User DB </a:t>
            </a:r>
            <a:r>
              <a:rPr lang="en-US" dirty="0" err="1" smtClean="0"/>
              <a:t>vs</a:t>
            </a:r>
            <a:r>
              <a:rPr lang="en-US" dirty="0" smtClean="0"/>
              <a:t> Task </a:t>
            </a:r>
            <a:r>
              <a:rPr lang="en-US" dirty="0" err="1" smtClean="0"/>
              <a:t>Db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2016-09-29_09-44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3" r="-16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6602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Code Snippet (User Service </a:t>
            </a:r>
            <a:r>
              <a:rPr lang="en-US" sz="3600" dirty="0" err="1" smtClean="0"/>
              <a:t>vs</a:t>
            </a:r>
            <a:r>
              <a:rPr lang="en-US" sz="3600" dirty="0" smtClean="0"/>
              <a:t> Task Service)</a:t>
            </a:r>
            <a:endParaRPr lang="en-US" sz="3600" dirty="0"/>
          </a:p>
        </p:txBody>
      </p:sp>
      <p:pic>
        <p:nvPicPr>
          <p:cNvPr id="4" name="Content Placeholder 3" descr="2016-09-29_09-47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6" r="-2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89324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7 </a:t>
            </a:r>
            <a:r>
              <a:rPr lang="mr-IN" b="1" dirty="0" smtClean="0"/>
              <a:t>–</a:t>
            </a:r>
            <a:r>
              <a:rPr lang="en-US" b="1" dirty="0" smtClean="0"/>
              <a:t> Bower : </a:t>
            </a:r>
            <a:r>
              <a:rPr lang="en-US" b="1" smtClean="0"/>
              <a:t>Client Package Manager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46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Bower?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Bower to Install Client Library</a:t>
            </a:r>
          </a:p>
          <a:p>
            <a:pPr marL="914400" lvl="1" indent="-514350"/>
            <a:r>
              <a:rPr lang="en-US" dirty="0" smtClean="0"/>
              <a:t>Install and manger </a:t>
            </a:r>
            <a:r>
              <a:rPr lang="en-US" dirty="0" err="1" smtClean="0"/>
              <a:t>AngularJS</a:t>
            </a:r>
            <a:r>
              <a:rPr lang="en-US" dirty="0" smtClean="0"/>
              <a:t> dependency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Client app to use Bower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695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Bower’s website (</a:t>
            </a:r>
            <a:r>
              <a:rPr lang="en-US" dirty="0" smtClean="0">
                <a:hlinkClick r:id="rId2"/>
              </a:rPr>
              <a:t>http://bower.io</a:t>
            </a:r>
            <a:r>
              <a:rPr lang="en-US" dirty="0" smtClean="0"/>
              <a:t>):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Web sites are made of lots of things — frameworks, libraries, assets, and utilities. Bower manages all these things for you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Stated another way, use Bower to manage the libraries, frameworks, etc. for you web sites/applications.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226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Bower*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Installing Bower: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bower</a:t>
            </a:r>
          </a:p>
          <a:p>
            <a:pPr lvl="2"/>
            <a:r>
              <a:rPr lang="en-US" sz="2000" dirty="0" smtClean="0"/>
              <a:t>NOTE: See here if you get permission issues**</a:t>
            </a:r>
          </a:p>
          <a:p>
            <a:r>
              <a:rPr lang="en-US" sz="2800" dirty="0" smtClean="0"/>
              <a:t>Installing Packages:</a:t>
            </a:r>
          </a:p>
          <a:p>
            <a:pPr lvl="1"/>
            <a:r>
              <a:rPr lang="en-US" sz="2400" dirty="0" smtClean="0"/>
              <a:t>$ bower install &lt;package&gt;</a:t>
            </a:r>
          </a:p>
          <a:p>
            <a:pPr lvl="1"/>
            <a:r>
              <a:rPr lang="en-US" sz="2400" dirty="0" smtClean="0"/>
              <a:t>Example, installing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Framework:</a:t>
            </a:r>
          </a:p>
          <a:p>
            <a:pPr lvl="2"/>
            <a:r>
              <a:rPr lang="en-US" sz="2000" dirty="0" smtClean="0"/>
              <a:t>$ bower install </a:t>
            </a:r>
            <a:r>
              <a:rPr lang="en-US" sz="2000" dirty="0" err="1" smtClean="0"/>
              <a:t>angularjs</a:t>
            </a:r>
            <a:r>
              <a:rPr lang="en-US" sz="2000" dirty="0" smtClean="0"/>
              <a:t> --save</a:t>
            </a:r>
          </a:p>
          <a:p>
            <a:r>
              <a:rPr lang="en-US" sz="2800" dirty="0" smtClean="0"/>
              <a:t>Using installed package(s):</a:t>
            </a:r>
          </a:p>
          <a:p>
            <a:pPr lvl="1"/>
            <a:r>
              <a:rPr lang="en-US" sz="2400" dirty="0" smtClean="0"/>
              <a:t>&lt;script </a:t>
            </a:r>
            <a:r>
              <a:rPr lang="en-US" sz="2400" dirty="0" err="1" smtClean="0"/>
              <a:t>src</a:t>
            </a:r>
            <a:r>
              <a:rPr lang="en-US" sz="2400" dirty="0" smtClean="0"/>
              <a:t>=“</a:t>
            </a:r>
            <a:r>
              <a:rPr lang="en-US" sz="2400" dirty="0" err="1" smtClean="0"/>
              <a:t>bower_modules</a:t>
            </a:r>
            <a:r>
              <a:rPr lang="en-US" sz="2400" dirty="0" smtClean="0"/>
              <a:t>/[package]/</a:t>
            </a:r>
            <a:r>
              <a:rPr lang="mr-IN" sz="2400" dirty="0" smtClean="0"/>
              <a:t>…</a:t>
            </a:r>
            <a:r>
              <a:rPr lang="en-US" sz="2400" dirty="0" smtClean="0"/>
              <a:t>/&lt;package&gt;.</a:t>
            </a:r>
            <a:r>
              <a:rPr lang="en-US" sz="2400" dirty="0" err="1" smtClean="0"/>
              <a:t>js</a:t>
            </a:r>
            <a:r>
              <a:rPr lang="en-US" sz="2400" dirty="0" smtClean="0"/>
              <a:t>&gt;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&lt;/script&gt;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23429"/>
            <a:ext cx="8378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Docs and examples: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://bower.io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Fixing NPM </a:t>
            </a:r>
            <a:r>
              <a:rPr lang="en-US" sz="1600" dirty="0"/>
              <a:t>permission issues: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docs.npmjs.com</a:t>
            </a:r>
            <a:r>
              <a:rPr lang="en-US" sz="1600" dirty="0">
                <a:hlinkClick r:id="rId3"/>
              </a:rPr>
              <a:t>/getting-started/fixing-</a:t>
            </a:r>
            <a:r>
              <a:rPr lang="en-US" sz="1600" dirty="0" err="1">
                <a:hlinkClick r:id="rId3"/>
              </a:rPr>
              <a:t>npm</a:t>
            </a:r>
            <a:r>
              <a:rPr lang="en-US" sz="1600" dirty="0">
                <a:hlinkClick r:id="rId3"/>
              </a:rPr>
              <a:t>-permissions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394817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using Bower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54" r="-1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88567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5" r="-1165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2219477" y="5606143"/>
            <a:ext cx="3785809" cy="344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87810" y="3471333"/>
            <a:ext cx="526142" cy="1705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9952" y="5176762"/>
            <a:ext cx="131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Type ‘y’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enter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25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8" r="-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076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Types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11708" y="1517284"/>
            <a:ext cx="5405766" cy="932856"/>
            <a:chOff x="2011708" y="1713970"/>
            <a:chExt cx="5405766" cy="1042414"/>
          </a:xfrm>
        </p:grpSpPr>
        <p:sp>
          <p:nvSpPr>
            <p:cNvPr id="12" name="Snip Same Side Corner Rectangle 11"/>
            <p:cNvSpPr/>
            <p:nvPr/>
          </p:nvSpPr>
          <p:spPr>
            <a:xfrm rot="16200000">
              <a:off x="4628881" y="-32210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Array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11708" y="3822657"/>
            <a:ext cx="5405767" cy="2085540"/>
            <a:chOff x="2011708" y="1713971"/>
            <a:chExt cx="5405767" cy="2330474"/>
          </a:xfrm>
        </p:grpSpPr>
        <p:sp>
          <p:nvSpPr>
            <p:cNvPr id="22" name="Snip Same Side Corner Rectangle 21"/>
            <p:cNvSpPr/>
            <p:nvPr/>
          </p:nvSpPr>
          <p:spPr>
            <a:xfrm rot="16200000">
              <a:off x="3984851" y="611820"/>
              <a:ext cx="2330474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lvl="2"/>
              <a:endParaRPr lang="en-US" sz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11708" y="2366515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Function</a:t>
              </a:r>
              <a:endParaRPr lang="en-US" sz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1708" y="2667846"/>
            <a:ext cx="5405766" cy="932855"/>
            <a:chOff x="2011708" y="1713970"/>
            <a:chExt cx="5405766" cy="1042413"/>
          </a:xfrm>
        </p:grpSpPr>
        <p:sp>
          <p:nvSpPr>
            <p:cNvPr id="28" name="Snip Same Side Corner Rectangle 27"/>
            <p:cNvSpPr/>
            <p:nvPr/>
          </p:nvSpPr>
          <p:spPr>
            <a:xfrm rot="16200000">
              <a:off x="4628881" y="-32211"/>
              <a:ext cx="1042412" cy="4534775"/>
            </a:xfrm>
            <a:prstGeom prst="snip2SameRect">
              <a:avLst>
                <a:gd name="adj1" fmla="val 35984"/>
                <a:gd name="adj2" fmla="val 62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1200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011708" y="1713970"/>
              <a:ext cx="1073285" cy="104241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Hash</a:t>
              </a:r>
              <a:endParaRPr lang="en-US" sz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47" y="1631709"/>
            <a:ext cx="34163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47" y="2785841"/>
            <a:ext cx="3416300" cy="717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47" y="4084596"/>
            <a:ext cx="3416300" cy="1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724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AngularJS</a:t>
            </a:r>
            <a:r>
              <a:rPr lang="en-US" dirty="0" smtClean="0"/>
              <a:t> and Save Dep.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7" b="-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277788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675191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5734" y="5140476"/>
            <a:ext cx="0" cy="574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5191" y="5140476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75191" y="5715000"/>
            <a:ext cx="27105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1084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bower.json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29" r="-2529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95477" y="177195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5477" y="2117876"/>
            <a:ext cx="1753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77" y="2281162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5477" y="2608943"/>
            <a:ext cx="1040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77" y="3582609"/>
            <a:ext cx="229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3067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Angular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5" b="-91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4735286" y="4184952"/>
            <a:ext cx="30056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8544" y="2589590"/>
            <a:ext cx="887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4096" y="2757714"/>
            <a:ext cx="374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953" y="3453190"/>
            <a:ext cx="610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010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</a:t>
            </a:r>
            <a:r>
              <a:rPr lang="en-US" dirty="0" err="1" smtClean="0"/>
              <a:t>ToDo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6" r="-36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6198810" y="4057952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98810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10714" y="3634620"/>
            <a:ext cx="0" cy="42333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392" y="4295018"/>
            <a:ext cx="181670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392" y="4413552"/>
            <a:ext cx="235494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98810" y="3634619"/>
            <a:ext cx="15119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0552" y="4295018"/>
            <a:ext cx="59387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52" y="3185885"/>
            <a:ext cx="41849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1430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8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ExpressJS</a:t>
            </a:r>
            <a:r>
              <a:rPr lang="en-US" b="1" dirty="0" smtClean="0"/>
              <a:t> : </a:t>
            </a:r>
            <a:r>
              <a:rPr lang="en-US" b="1" dirty="0" err="1" smtClean="0"/>
              <a:t>WebApp</a:t>
            </a:r>
            <a:r>
              <a:rPr lang="en-US" b="1" dirty="0" smtClean="0"/>
              <a:t> Framework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86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ExpressJS</a:t>
            </a:r>
            <a:r>
              <a:rPr lang="en-US" dirty="0" smtClean="0"/>
              <a:t> to Build a Simple 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 Server App to use </a:t>
            </a:r>
            <a:r>
              <a:rPr lang="en-US" dirty="0" err="1" smtClean="0"/>
              <a:t>ExpressJS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99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WebApp</a:t>
            </a:r>
            <a:r>
              <a:rPr lang="en-US" dirty="0" smtClean="0"/>
              <a:t>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web framework</a:t>
            </a:r>
            <a:r>
              <a:rPr lang="en-US" dirty="0"/>
              <a:t> (</a:t>
            </a:r>
            <a:r>
              <a:rPr lang="en-US" b="1" dirty="0"/>
              <a:t>WF</a:t>
            </a:r>
            <a:r>
              <a:rPr lang="en-US" dirty="0"/>
              <a:t>) or </a:t>
            </a:r>
            <a:r>
              <a:rPr lang="en-US" b="1" dirty="0"/>
              <a:t>web application framework</a:t>
            </a:r>
            <a:r>
              <a:rPr lang="en-US" dirty="0"/>
              <a:t> (</a:t>
            </a:r>
            <a:r>
              <a:rPr lang="en-US" b="1" dirty="0"/>
              <a:t>WAF</a:t>
            </a:r>
            <a:r>
              <a:rPr lang="en-US" dirty="0"/>
              <a:t>) is a </a:t>
            </a:r>
            <a:r>
              <a:rPr lang="en-US" dirty="0">
                <a:hlinkClick r:id="rId2" tooltip="Software framework"/>
              </a:rPr>
              <a:t>software framework</a:t>
            </a:r>
            <a:r>
              <a:rPr lang="en-US" dirty="0"/>
              <a:t> that is designed to support the development of </a:t>
            </a:r>
            <a:r>
              <a:rPr lang="en-US" dirty="0">
                <a:hlinkClick r:id="rId3" tooltip="Web application"/>
              </a:rPr>
              <a:t>web applications</a:t>
            </a:r>
            <a:r>
              <a:rPr lang="en-US" dirty="0"/>
              <a:t> including </a:t>
            </a:r>
            <a:r>
              <a:rPr lang="en-US" dirty="0">
                <a:hlinkClick r:id="rId4" tooltip="Web service"/>
              </a:rPr>
              <a:t>web services</a:t>
            </a:r>
            <a:r>
              <a:rPr lang="en-US" dirty="0"/>
              <a:t>, </a:t>
            </a:r>
            <a:r>
              <a:rPr lang="en-US" dirty="0">
                <a:hlinkClick r:id="rId5" tooltip="Web resource"/>
              </a:rPr>
              <a:t>web resources</a:t>
            </a:r>
            <a:r>
              <a:rPr lang="en-US" dirty="0"/>
              <a:t> and </a:t>
            </a:r>
            <a:r>
              <a:rPr lang="en-US" dirty="0">
                <a:hlinkClick r:id="rId6" tooltip="Web API"/>
              </a:rPr>
              <a:t>web APIs</a:t>
            </a:r>
            <a:r>
              <a:rPr lang="en-US" dirty="0"/>
              <a:t>. Web frameworks aim to </a:t>
            </a:r>
            <a:r>
              <a:rPr lang="en-US" i="1" dirty="0">
                <a:solidFill>
                  <a:schemeClr val="accent2"/>
                </a:solidFill>
              </a:rPr>
              <a:t>alleviate the overhead associated with common activities performed </a:t>
            </a:r>
            <a:r>
              <a:rPr lang="en-US" dirty="0"/>
              <a:t>in </a:t>
            </a:r>
            <a:r>
              <a:rPr lang="en-US" dirty="0">
                <a:hlinkClick r:id="rId7" tooltip="Web development"/>
              </a:rPr>
              <a:t>web development</a:t>
            </a:r>
            <a:r>
              <a:rPr lang="en-US" dirty="0"/>
              <a:t>. For example, many web frameworks provide </a:t>
            </a:r>
            <a:r>
              <a:rPr lang="en-US" dirty="0">
                <a:hlinkClick r:id="rId8" tooltip="Library (computing)"/>
              </a:rPr>
              <a:t>libraries</a:t>
            </a:r>
            <a:r>
              <a:rPr lang="en-US" dirty="0"/>
              <a:t> for </a:t>
            </a:r>
            <a:r>
              <a:rPr lang="en-US" dirty="0">
                <a:hlinkClick r:id="rId9" tooltip="Database"/>
              </a:rPr>
              <a:t>database</a:t>
            </a:r>
            <a:r>
              <a:rPr lang="en-US" dirty="0"/>
              <a:t> access, </a:t>
            </a:r>
            <a:r>
              <a:rPr lang="en-US" dirty="0">
                <a:hlinkClick r:id="rId10" tooltip="Template processor"/>
              </a:rPr>
              <a:t>templating</a:t>
            </a:r>
            <a:r>
              <a:rPr lang="en-US" dirty="0"/>
              <a:t> frameworks and </a:t>
            </a:r>
            <a:r>
              <a:rPr lang="en-US" dirty="0">
                <a:hlinkClick r:id="rId11" tooltip="Session (computer science)"/>
              </a:rPr>
              <a:t>session</a:t>
            </a:r>
            <a:r>
              <a:rPr lang="en-US" dirty="0"/>
              <a:t> management, and they often promote </a:t>
            </a:r>
            <a:r>
              <a:rPr lang="en-US" dirty="0">
                <a:hlinkClick r:id="rId12" tooltip="Code reuse"/>
              </a:rPr>
              <a:t>code reuse</a:t>
            </a:r>
            <a:r>
              <a:rPr lang="en-US" dirty="0"/>
              <a:t>.</a:t>
            </a:r>
            <a:r>
              <a:rPr lang="en-US" baseline="30000" dirty="0">
                <a:hlinkClick r:id="rId13"/>
              </a:rPr>
              <a:t>[1]</a:t>
            </a:r>
            <a:r>
              <a:rPr lang="en-US" dirty="0"/>
              <a:t> Though they often target development of </a:t>
            </a:r>
            <a:r>
              <a:rPr lang="en-US" dirty="0">
                <a:hlinkClick r:id="rId14" tooltip="Dynamic web page"/>
              </a:rPr>
              <a:t>dynamic websites</a:t>
            </a:r>
            <a:r>
              <a:rPr lang="en-US" dirty="0"/>
              <a:t> they are also applicable to </a:t>
            </a:r>
            <a:r>
              <a:rPr lang="en-US" dirty="0">
                <a:hlinkClick r:id="rId15" tooltip="Static web page"/>
              </a:rPr>
              <a:t>static websites</a:t>
            </a:r>
            <a:r>
              <a:rPr lang="en-US" dirty="0"/>
              <a:t>.</a:t>
            </a:r>
            <a:r>
              <a:rPr lang="en-US" baseline="30000" dirty="0">
                <a:hlinkClick r:id="rId16"/>
              </a:rPr>
              <a:t>[2]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33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ExpressJS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77936"/>
          </a:xfrm>
        </p:spPr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 smtClean="0"/>
              <a:t> is a </a:t>
            </a:r>
            <a:r>
              <a:rPr lang="en-US" dirty="0" err="1" smtClean="0"/>
              <a:t>webApp</a:t>
            </a:r>
            <a:r>
              <a:rPr lang="en-US" dirty="0" smtClean="0"/>
              <a:t> framework for building Web Applications on the </a:t>
            </a:r>
            <a:r>
              <a:rPr lang="en-US" dirty="0" err="1" smtClean="0"/>
              <a:t>NodeJS</a:t>
            </a:r>
            <a:r>
              <a:rPr lang="en-US" dirty="0" smtClean="0"/>
              <a:t> platform.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 err="1" smtClean="0"/>
              <a:t>ExpressJS</a:t>
            </a:r>
            <a:r>
              <a:rPr lang="en-US" dirty="0" smtClean="0"/>
              <a:t> website*:</a:t>
            </a:r>
          </a:p>
          <a:p>
            <a:pPr lvl="1">
              <a:buFont typeface="Wingdings" charset="2"/>
              <a:buChar char="²"/>
            </a:pPr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 </a:t>
            </a:r>
            <a:r>
              <a:rPr lang="en-US" dirty="0">
                <a:hlinkClick r:id="rId2"/>
              </a:rPr>
              <a:t>Node.js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30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3"/>
              </a:rPr>
              <a:t>http://expressjs.com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4666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project directory:</a:t>
            </a:r>
          </a:p>
          <a:p>
            <a:pPr lvl="1"/>
            <a:r>
              <a:rPr lang="en-US" sz="2400" dirty="0" smtClean="0"/>
              <a:t>Create NPM package management file (</a:t>
            </a:r>
            <a:r>
              <a:rPr lang="en-US" sz="2400" dirty="0" err="1" smtClean="0"/>
              <a:t>package.json</a:t>
            </a:r>
            <a:r>
              <a:rPr lang="en-US" sz="2400" dirty="0" smtClean="0"/>
              <a:t>):</a:t>
            </a:r>
          </a:p>
          <a:p>
            <a:pPr lvl="2"/>
            <a:r>
              <a:rPr lang="en-US" sz="2000" dirty="0" smtClean="0"/>
              <a:t>$ </a:t>
            </a:r>
            <a:r>
              <a:rPr lang="en-US" sz="2000" dirty="0" err="1" smtClean="0"/>
              <a:t>npm</a:t>
            </a:r>
            <a:r>
              <a:rPr lang="en-US" sz="2000" dirty="0" smtClean="0"/>
              <a:t> </a:t>
            </a:r>
            <a:r>
              <a:rPr lang="en-US" sz="2000" dirty="0" err="1" smtClean="0"/>
              <a:t>init</a:t>
            </a:r>
            <a:endParaRPr lang="en-US" sz="2000" dirty="0" smtClean="0"/>
          </a:p>
          <a:p>
            <a:pPr lvl="3"/>
            <a:r>
              <a:rPr lang="en-US" sz="1600" dirty="0" smtClean="0"/>
              <a:t>NOTE: The default entry point is ‘</a:t>
            </a:r>
            <a:r>
              <a:rPr lang="en-US" sz="1600" dirty="0" err="1" smtClean="0"/>
              <a:t>index.js</a:t>
            </a:r>
            <a:r>
              <a:rPr lang="en-US" sz="1600" dirty="0" smtClean="0"/>
              <a:t>’, I typically use ‘</a:t>
            </a:r>
            <a:r>
              <a:rPr lang="en-US" sz="1600" dirty="0" err="1" smtClean="0"/>
              <a:t>app.js</a:t>
            </a:r>
            <a:r>
              <a:rPr lang="en-US" sz="1600" dirty="0" smtClean="0"/>
              <a:t>’ instead when prompted.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ExpressJS</a:t>
            </a:r>
            <a:r>
              <a:rPr lang="en-US" dirty="0" smtClean="0"/>
              <a:t> and have it save as a dependency in </a:t>
            </a:r>
            <a:r>
              <a:rPr lang="en-US" dirty="0" err="1" smtClean="0"/>
              <a:t>package.json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express --save</a:t>
            </a:r>
          </a:p>
        </p:txBody>
      </p:sp>
    </p:spTree>
    <p:extLst>
      <p:ext uri="{BB962C8B-B14F-4D97-AF65-F5344CB8AC3E}">
        <p14:creationId xmlns:p14="http://schemas.microsoft.com/office/powerpoint/2010/main" val="292712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#32 – Section 8</a:t>
            </a:r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56" r="-11956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 flipV="1">
            <a:off x="3157682" y="3076864"/>
            <a:ext cx="1829954" cy="100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53410" y="4081318"/>
            <a:ext cx="2534226" cy="73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636" y="3935556"/>
            <a:ext cx="1218046" cy="2915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Entry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43868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ExpressJS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100" b="-7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412692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Express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523" b="-8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0110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and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8385" b="-88385"/>
          <a:stretch>
            <a:fillRect/>
          </a:stretch>
        </p:blipFill>
        <p:spPr>
          <a:xfrm>
            <a:off x="457200" y="1600200"/>
            <a:ext cx="4784352" cy="2631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7" y="3925353"/>
            <a:ext cx="5080000" cy="26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202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Routing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32" b="-198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36532"/>
            <a:ext cx="634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/>
              <a:t>Routing Doc: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expressjs.com</a:t>
            </a:r>
            <a:r>
              <a:rPr lang="en-US" dirty="0">
                <a:hlinkClick r:id="rId3"/>
              </a:rPr>
              <a:t>/en/guide/</a:t>
            </a:r>
            <a:r>
              <a:rPr lang="en-US" dirty="0" err="1">
                <a:hlinkClick r:id="rId3"/>
              </a:rPr>
              <a:t>routing.html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39" r="-2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4689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Web in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1" r="-1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3393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Illustrated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‘middleware’ in Express?</a:t>
            </a:r>
          </a:p>
          <a:p>
            <a:pPr lvl="1"/>
            <a:r>
              <a:rPr lang="en-US" dirty="0" smtClean="0"/>
              <a:t>It is a </a:t>
            </a:r>
            <a:r>
              <a:rPr lang="en-US" b="1" i="1" dirty="0" smtClean="0">
                <a:solidFill>
                  <a:srgbClr val="C0504D"/>
                </a:solidFill>
              </a:rPr>
              <a:t>function </a:t>
            </a:r>
            <a:r>
              <a:rPr lang="en-US" dirty="0" smtClean="0"/>
              <a:t>that gets called for each requests and has access to the next ‘middleware’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‘middleware’ function gets called for every </a:t>
            </a:r>
            <a:r>
              <a:rPr lang="en-US" b="1" i="1" dirty="0" smtClean="0">
                <a:solidFill>
                  <a:srgbClr val="000090"/>
                </a:solidFill>
              </a:rPr>
              <a:t>request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before the </a:t>
            </a:r>
            <a:r>
              <a:rPr lang="en-US" b="1" i="1" dirty="0" smtClean="0">
                <a:solidFill>
                  <a:srgbClr val="008000"/>
                </a:solidFill>
              </a:rPr>
              <a:t>route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handling </a:t>
            </a:r>
            <a:r>
              <a:rPr lang="en-US" b="1" i="1" dirty="0" smtClean="0">
                <a:solidFill>
                  <a:srgbClr val="C0504D"/>
                </a:solidFill>
              </a:rPr>
              <a:t>function</a:t>
            </a:r>
            <a:r>
              <a:rPr lang="en-US" b="1" i="1" dirty="0" smtClean="0">
                <a:solidFill>
                  <a:schemeClr val="accent2"/>
                </a:solidFill>
              </a:rPr>
              <a:t>(s)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573"/>
            <a:ext cx="789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Middleware doc: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>
                <a:hlinkClick r:id="rId2"/>
              </a:rPr>
              <a:t>/en/guide/writing-</a:t>
            </a:r>
            <a:r>
              <a:rPr lang="en-US" dirty="0" err="1">
                <a:hlinkClick r:id="rId2"/>
              </a:rPr>
              <a:t>middleware.html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358" y="4798089"/>
            <a:ext cx="1396887" cy="6112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(security)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9111" y="4808547"/>
            <a:ext cx="1396888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(filtering)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2114" y="4800274"/>
            <a:ext cx="1034782" cy="3527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6357" y="479628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1" y="5563342"/>
            <a:ext cx="82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Request goes to first middleware, which then calls the next middleware, and so on until all middleware in the chair is called. Before the route handler is called.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9606" y="4808547"/>
            <a:ext cx="1396887" cy="6008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9607" y="4325934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1305236" y="4325934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770865" y="4325934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flipH="1">
            <a:off x="1070058" y="4556811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27" idx="0"/>
          </p:cNvCxnSpPr>
          <p:nvPr/>
        </p:nvCxnSpPr>
        <p:spPr>
          <a:xfrm flipH="1">
            <a:off x="1538050" y="4556811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</p:cNvCxnSpPr>
          <p:nvPr/>
        </p:nvCxnSpPr>
        <p:spPr>
          <a:xfrm>
            <a:off x="2003680" y="4556811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3"/>
            <a:endCxn id="7" idx="1"/>
          </p:cNvCxnSpPr>
          <p:nvPr/>
        </p:nvCxnSpPr>
        <p:spPr>
          <a:xfrm>
            <a:off x="2236494" y="4441373"/>
            <a:ext cx="637864" cy="6623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74359" y="4338076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3339988" y="4338076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05617" y="4338076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3104810" y="4568953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3572802" y="4568953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>
            <a:off x="4038432" y="4568953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</p:cNvCxnSpPr>
          <p:nvPr/>
        </p:nvCxnSpPr>
        <p:spPr>
          <a:xfrm>
            <a:off x="4271246" y="4453515"/>
            <a:ext cx="637865" cy="5331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909111" y="4375037"/>
            <a:ext cx="465629" cy="23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req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374740" y="4375037"/>
            <a:ext cx="465629" cy="230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5840369" y="4375037"/>
            <a:ext cx="465629" cy="2308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9" idx="2"/>
          </p:cNvCxnSpPr>
          <p:nvPr/>
        </p:nvCxnSpPr>
        <p:spPr>
          <a:xfrm flipH="1">
            <a:off x="5139562" y="4605914"/>
            <a:ext cx="2364" cy="24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2"/>
          </p:cNvCxnSpPr>
          <p:nvPr/>
        </p:nvCxnSpPr>
        <p:spPr>
          <a:xfrm flipH="1">
            <a:off x="5607554" y="4605914"/>
            <a:ext cx="1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</p:cNvCxnSpPr>
          <p:nvPr/>
        </p:nvCxnSpPr>
        <p:spPr>
          <a:xfrm>
            <a:off x="6073184" y="4605914"/>
            <a:ext cx="7089" cy="251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439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</a:t>
            </a:r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9839" r="-19839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1940215" y="2375421"/>
            <a:ext cx="987746" cy="17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69662" y="3463176"/>
            <a:ext cx="5332653" cy="2662987"/>
          </a:xfrm>
          <a:prstGeom prst="frame">
            <a:avLst>
              <a:gd name="adj1" fmla="val 14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40215" y="2498896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40215" y="2633657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40215" y="2761592"/>
            <a:ext cx="1522776" cy="176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537" y="2208395"/>
            <a:ext cx="1946095" cy="276999"/>
          </a:xfrm>
          <a:prstGeom prst="rect">
            <a:avLst/>
          </a:prstGeom>
          <a:noFill/>
          <a:ln w="3175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F81BD"/>
                </a:solidFill>
              </a:rPr>
              <a:t>Middleware for all requests</a:t>
            </a:r>
            <a:endParaRPr lang="en-US" sz="1200" dirty="0">
              <a:solidFill>
                <a:srgbClr val="4F81B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80876" y="2322503"/>
            <a:ext cx="1040661" cy="1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2991" y="2484593"/>
            <a:ext cx="2722181" cy="276999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Routes for specific end-points requests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Handling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0685" y="3175068"/>
            <a:ext cx="1287598" cy="658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4971" y="3175068"/>
            <a:ext cx="1445878" cy="6585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Middleware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817" y="2010877"/>
            <a:ext cx="1287598" cy="658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Route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817" y="3175068"/>
            <a:ext cx="1287598" cy="65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Route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5817" y="4339259"/>
            <a:ext cx="1287598" cy="658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Route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998283" y="3504335"/>
            <a:ext cx="746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5190849" y="3504335"/>
            <a:ext cx="904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190849" y="2340144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5190849" y="3504335"/>
            <a:ext cx="904968" cy="1164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748343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Code: </a:t>
            </a:r>
            <a:r>
              <a:rPr lang="en-US" dirty="0" err="1" smtClean="0"/>
              <a:t>auth-servcie.js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453" r="-6453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1408545" y="4993409"/>
            <a:ext cx="2869046" cy="1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8545" y="20054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8545" y="2195946"/>
            <a:ext cx="2643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6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: user-</a:t>
            </a:r>
            <a:r>
              <a:rPr lang="en-US" dirty="0" err="1" smtClean="0"/>
              <a:t>service.js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80" b="-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676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9 </a:t>
            </a:r>
            <a:r>
              <a:rPr lang="mr-IN" b="1" dirty="0" smtClean="0"/>
              <a:t>–</a:t>
            </a:r>
            <a:r>
              <a:rPr lang="en-US" b="1" dirty="0" smtClean="0"/>
              <a:t> Using Yeoman for Application Scaffolding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7 : NPM, Bower, and </a:t>
            </a:r>
            <a:r>
              <a:rPr lang="en-US" dirty="0" err="1" smtClean="0">
                <a:latin typeface="Arial Black"/>
                <a:cs typeface="Arial Black"/>
              </a:rPr>
              <a:t>Yoeman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9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Common Use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Yeoman?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Simple </a:t>
            </a:r>
            <a:r>
              <a:rPr lang="en-US" dirty="0" err="1" smtClean="0"/>
              <a:t>WebApp</a:t>
            </a:r>
            <a:r>
              <a:rPr lang="en-US" dirty="0" smtClean="0"/>
              <a:t> using Yeoman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473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Yeoman*?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Yeoman is a </a:t>
            </a:r>
            <a:r>
              <a:rPr lang="en-US" b="1" i="1" u="sng" dirty="0" smtClean="0">
                <a:solidFill>
                  <a:srgbClr val="008000"/>
                </a:solidFill>
              </a:rPr>
              <a:t>generic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scaffolding</a:t>
            </a:r>
            <a:r>
              <a:rPr lang="en-US" u="sng" dirty="0" smtClean="0">
                <a:solidFill>
                  <a:srgbClr val="008000"/>
                </a:solidFill>
              </a:rPr>
              <a:t> </a:t>
            </a:r>
            <a:r>
              <a:rPr lang="en-US" b="1" i="1" u="sng" dirty="0" smtClean="0">
                <a:solidFill>
                  <a:srgbClr val="008000"/>
                </a:solidFill>
              </a:rPr>
              <a:t>system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allowing the creation of </a:t>
            </a:r>
            <a:r>
              <a:rPr lang="en-US" b="1" i="1" dirty="0" smtClean="0">
                <a:solidFill>
                  <a:srgbClr val="3366FF"/>
                </a:solidFill>
              </a:rPr>
              <a:t>any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kind of app</a:t>
            </a:r>
            <a:r>
              <a:rPr lang="en-US" dirty="0" smtClean="0"/>
              <a:t>. It allows for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b="1" i="1" dirty="0" smtClean="0">
                <a:solidFill>
                  <a:srgbClr val="FF6600"/>
                </a:solidFill>
              </a:rPr>
              <a:t>getting started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and </a:t>
            </a:r>
            <a:r>
              <a:rPr lang="en-US" b="1" i="1" dirty="0" smtClean="0"/>
              <a:t>streamlines</a:t>
            </a:r>
            <a:r>
              <a:rPr lang="en-US" dirty="0" smtClean="0"/>
              <a:t> the </a:t>
            </a:r>
            <a:r>
              <a:rPr lang="en-US" b="1" i="1" dirty="0" smtClean="0"/>
              <a:t>maintenance</a:t>
            </a:r>
            <a:r>
              <a:rPr lang="en-US" dirty="0" smtClean="0"/>
              <a:t> of </a:t>
            </a:r>
            <a:r>
              <a:rPr lang="en-US" b="1" i="1" dirty="0" smtClean="0"/>
              <a:t>existing </a:t>
            </a:r>
            <a:r>
              <a:rPr lang="en-US" dirty="0" smtClean="0"/>
              <a:t>projects.</a:t>
            </a:r>
          </a:p>
          <a:p>
            <a:endParaRPr lang="en-US" dirty="0"/>
          </a:p>
          <a:p>
            <a:r>
              <a:rPr lang="en-US" dirty="0"/>
              <a:t>Yeoman is </a:t>
            </a:r>
            <a:r>
              <a:rPr lang="en-US" b="1" i="1" dirty="0"/>
              <a:t>language agnostic</a:t>
            </a:r>
            <a:r>
              <a:rPr lang="en-US" dirty="0"/>
              <a:t>. It can generate projects in any language (Web, Java, Python, C#, etc.)</a:t>
            </a:r>
          </a:p>
          <a:p>
            <a:endParaRPr lang="en-US" dirty="0"/>
          </a:p>
          <a:p>
            <a:r>
              <a:rPr lang="en-US" dirty="0"/>
              <a:t>Yeoman by </a:t>
            </a:r>
            <a:r>
              <a:rPr lang="en-US" b="1" i="1" dirty="0"/>
              <a:t>itself doesn't make any decisions</a:t>
            </a:r>
            <a:r>
              <a:rPr lang="en-US" dirty="0"/>
              <a:t>. </a:t>
            </a:r>
            <a:r>
              <a:rPr lang="en-US" b="1" dirty="0">
                <a:solidFill>
                  <a:srgbClr val="FF6600"/>
                </a:solidFill>
              </a:rPr>
              <a:t>Every decision is made by </a:t>
            </a:r>
            <a:r>
              <a:rPr lang="en-US" b="1" i="1" u="sng" dirty="0">
                <a:solidFill>
                  <a:srgbClr val="008000"/>
                </a:solidFill>
              </a:rPr>
              <a:t>generators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which are basically plugins in the Yeoman environment. There's a lot of publicly available generators and its easy to create a new one to match any workflow. Yeoman is always the right choice for your scaffolding needs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8457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Use Cases*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 are some common use cases: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Rapidly </a:t>
            </a:r>
            <a:r>
              <a:rPr lang="en-US" dirty="0"/>
              <a:t>create a new project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new sections of a project, like a new controller with unit tests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Create </a:t>
            </a:r>
            <a:r>
              <a:rPr lang="en-US" dirty="0"/>
              <a:t>modules or packages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Bootstrapping </a:t>
            </a:r>
            <a:r>
              <a:rPr lang="en-US" dirty="0"/>
              <a:t>new services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Enforcing </a:t>
            </a:r>
            <a:r>
              <a:rPr lang="en-US" dirty="0"/>
              <a:t>standards, best practices and style guides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Promote </a:t>
            </a:r>
            <a:r>
              <a:rPr lang="en-US" dirty="0"/>
              <a:t>new projects by letting users get started with a sample app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 smtClean="0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3628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yeoman.io</a:t>
            </a:r>
            <a:r>
              <a:rPr lang="en-US" dirty="0">
                <a:hlinkClick r:id="rId2"/>
              </a:rPr>
              <a:t>/learning/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07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57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Install as a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global command:</a:t>
            </a:r>
          </a:p>
          <a:p>
            <a:pPr lvl="1"/>
            <a:r>
              <a:rPr lang="en-US" sz="2400" dirty="0" smtClean="0"/>
              <a:t>$ </a:t>
            </a:r>
            <a:r>
              <a:rPr lang="en-US" sz="2400" dirty="0" err="1" smtClean="0"/>
              <a:t>npm</a:t>
            </a:r>
            <a:r>
              <a:rPr lang="en-US" sz="2400" dirty="0" smtClean="0"/>
              <a:t> install </a:t>
            </a:r>
            <a:r>
              <a:rPr lang="mr-IN" sz="2400" dirty="0" smtClean="0"/>
              <a:t>–</a:t>
            </a:r>
            <a:r>
              <a:rPr lang="en-US" sz="2400" dirty="0" smtClean="0"/>
              <a:t>g </a:t>
            </a:r>
            <a:r>
              <a:rPr lang="en-US" sz="2400" dirty="0" err="1" smtClean="0"/>
              <a:t>yo</a:t>
            </a:r>
            <a:endParaRPr lang="en-US" sz="2400" dirty="0" smtClean="0"/>
          </a:p>
          <a:p>
            <a:r>
              <a:rPr lang="en-US" dirty="0" smtClean="0"/>
              <a:t>Remember, Yeoman needs a ‘generator’ to do anything:</a:t>
            </a:r>
          </a:p>
          <a:p>
            <a:pPr lvl="1"/>
            <a:r>
              <a:rPr lang="en-US" dirty="0" smtClean="0"/>
              <a:t>Install generator, ‘</a:t>
            </a:r>
            <a:r>
              <a:rPr lang="en-US" dirty="0" err="1" smtClean="0"/>
              <a:t>webapp</a:t>
            </a:r>
            <a:r>
              <a:rPr lang="en-US" dirty="0" smtClean="0"/>
              <a:t>’: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mr-IN" dirty="0" smtClean="0"/>
              <a:t>–</a:t>
            </a:r>
            <a:r>
              <a:rPr lang="en-US" dirty="0" smtClean="0"/>
              <a:t>g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TIP</a:t>
            </a:r>
            <a:r>
              <a:rPr lang="en-US" dirty="0" smtClean="0"/>
              <a:t>: Use ‘</a:t>
            </a:r>
            <a:r>
              <a:rPr lang="en-US" dirty="0" err="1" smtClean="0"/>
              <a:t>npm</a:t>
            </a:r>
            <a:r>
              <a:rPr lang="en-US" dirty="0" smtClean="0"/>
              <a:t> home &lt;generator&gt;’ to get details on a generator</a:t>
            </a:r>
          </a:p>
        </p:txBody>
      </p:sp>
    </p:spTree>
    <p:extLst>
      <p:ext uri="{BB962C8B-B14F-4D97-AF65-F5344CB8AC3E}">
        <p14:creationId xmlns:p14="http://schemas.microsoft.com/office/powerpoint/2010/main" val="30252344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Simple </a:t>
            </a:r>
            <a:r>
              <a:rPr lang="en-US" dirty="0" err="1"/>
              <a:t>Webapp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444" r="-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9712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Generator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Generator Home 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NPM loads package home page in browser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home &lt;package-name&gt;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 package home from package meta-data</a:t>
            </a:r>
          </a:p>
          <a:p>
            <a:pPr marL="1371600" lvl="2" indent="-514350"/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info &lt;package-name&gt; | </a:t>
            </a:r>
            <a:r>
              <a:rPr lang="en-US" dirty="0" err="1" smtClean="0"/>
              <a:t>grep</a:t>
            </a:r>
            <a:r>
              <a:rPr lang="en-US" dirty="0" smtClean="0"/>
              <a:t> homepage</a:t>
            </a:r>
          </a:p>
          <a:p>
            <a:pPr marL="1828800" lvl="3" indent="-514350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npm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 generator-</a:t>
            </a:r>
            <a:r>
              <a:rPr lang="en-US" dirty="0" err="1" smtClean="0"/>
              <a:t>webapp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8000"/>
                </a:solidFill>
              </a:rPr>
              <a:t>grep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homepage</a:t>
            </a:r>
          </a:p>
          <a:p>
            <a:pPr marL="1771650" lvl="4" indent="0">
              <a:buNone/>
            </a:pPr>
            <a:r>
              <a:rPr lang="en-US" sz="1600" dirty="0">
                <a:solidFill>
                  <a:srgbClr val="800000"/>
                </a:solidFill>
              </a:rPr>
              <a:t>homepage</a:t>
            </a:r>
            <a:r>
              <a:rPr lang="en-US" sz="1600" dirty="0"/>
              <a:t>: 'https://</a:t>
            </a:r>
            <a:r>
              <a:rPr lang="en-US" sz="1600" dirty="0" err="1"/>
              <a:t>github.com</a:t>
            </a:r>
            <a:r>
              <a:rPr lang="en-US" sz="1600" dirty="0"/>
              <a:t>/yeoman/</a:t>
            </a:r>
            <a:r>
              <a:rPr lang="en-US" sz="1600" dirty="0" err="1"/>
              <a:t>generator-webapp#readme</a:t>
            </a:r>
            <a:r>
              <a:rPr lang="en-US" sz="1600" dirty="0"/>
              <a:t>',</a:t>
            </a:r>
          </a:p>
        </p:txBody>
      </p:sp>
    </p:spTree>
    <p:extLst>
      <p:ext uri="{BB962C8B-B14F-4D97-AF65-F5344CB8AC3E}">
        <p14:creationId xmlns:p14="http://schemas.microsoft.com/office/powerpoint/2010/main" val="28346000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</a:t>
            </a:r>
            <a:r>
              <a:rPr lang="en-US" dirty="0" err="1" smtClean="0"/>
              <a:t>Webapp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1356" r="-3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51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Node JS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command line prompt</a:t>
            </a:r>
          </a:p>
          <a:p>
            <a:pPr marL="914400" lvl="1" indent="-514350"/>
            <a:r>
              <a:rPr lang="en-US" dirty="0" smtClean="0"/>
              <a:t>Windows users usually type ‘</a:t>
            </a:r>
            <a:r>
              <a:rPr lang="en-US" dirty="0" err="1" smtClean="0"/>
              <a:t>cmd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“node” and press the enter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get a prompt that loos like this “&gt;”,  then node is installed successfully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“1 + 2” and press enter key to get “3”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ctrl+c</a:t>
            </a:r>
            <a:r>
              <a:rPr lang="en-US" dirty="0" smtClean="0"/>
              <a:t> twice to exit Node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</a:t>
            </a:r>
            <a:r>
              <a:rPr lang="is-IS" dirty="0" smtClean="0"/>
              <a:t>{</a:t>
            </a:r>
          </a:p>
          <a:p>
            <a:pPr marL="400050" lvl="1" indent="0">
              <a:buNone/>
            </a:pPr>
            <a:r>
              <a:rPr lang="is-IS" dirty="0" smtClean="0"/>
              <a:t>	 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/>
              <a:t>Argument List</a:t>
            </a:r>
          </a:p>
          <a:p>
            <a:pPr lvl="2"/>
            <a:r>
              <a:rPr lang="en-US" i="1" u="sng" dirty="0" smtClean="0">
                <a:solidFill>
                  <a:srgbClr val="FF6600"/>
                </a:solidFill>
              </a:rPr>
              <a:t>Optional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comma separated list of variable names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One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391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Web Server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application generated by ‘generator-</a:t>
            </a:r>
            <a:r>
              <a:rPr lang="en-US" dirty="0" err="1" smtClean="0"/>
              <a:t>webapp</a:t>
            </a:r>
            <a:r>
              <a:rPr lang="en-US" dirty="0" smtClean="0"/>
              <a:t>’ already has configurations for a web server:</a:t>
            </a:r>
          </a:p>
          <a:p>
            <a:pPr lvl="1"/>
            <a:r>
              <a:rPr lang="en-US" dirty="0" smtClean="0"/>
              <a:t>Start the web server and application in the web browser using:</a:t>
            </a:r>
          </a:p>
          <a:p>
            <a:pPr lvl="2"/>
            <a:r>
              <a:rPr lang="en-US" dirty="0" smtClean="0"/>
              <a:t>$ grunt 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3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7132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Client Side Dependencies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" r="-128"/>
          <a:stretch>
            <a:fillRect/>
          </a:stretch>
        </p:blipFill>
        <p:spPr/>
      </p:pic>
      <p:cxnSp>
        <p:nvCxnSpPr>
          <p:cNvPr id="6" name="Straight Connector 5"/>
          <p:cNvCxnSpPr/>
          <p:nvPr/>
        </p:nvCxnSpPr>
        <p:spPr>
          <a:xfrm>
            <a:off x="670954" y="1899092"/>
            <a:ext cx="391190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954" y="3800814"/>
            <a:ext cx="523584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123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Angular Module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23212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HTML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45" r="-9445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3606380" y="2027529"/>
            <a:ext cx="1054357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25170" y="6079958"/>
            <a:ext cx="215400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776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1 </a:t>
            </a:r>
            <a:r>
              <a:rPr lang="mr-IN" b="1" dirty="0" smtClean="0"/>
              <a:t>–</a:t>
            </a:r>
            <a:r>
              <a:rPr lang="en-US" b="1" dirty="0" smtClean="0"/>
              <a:t> Installing and Playing with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179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SQL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dirty="0" err="1" smtClean="0"/>
              <a:t>NoSQL</a:t>
            </a:r>
            <a:r>
              <a:rPr lang="en-US" dirty="0" smtClean="0"/>
              <a:t> Databases?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3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an organized collection of </a:t>
            </a:r>
            <a:r>
              <a:rPr lang="en-US" b="1" i="1" dirty="0" smtClean="0">
                <a:solidFill>
                  <a:srgbClr val="0000FF"/>
                </a:solidFill>
              </a:rPr>
              <a:t>data</a:t>
            </a:r>
            <a:r>
              <a:rPr lang="en-US" dirty="0" smtClean="0"/>
              <a:t>. </a:t>
            </a:r>
            <a:r>
              <a:rPr lang="en-US" dirty="0"/>
              <a:t>It is the collection of </a:t>
            </a:r>
            <a:r>
              <a:rPr lang="en-US" b="1" i="1" dirty="0">
                <a:solidFill>
                  <a:schemeClr val="tx2"/>
                </a:solidFill>
              </a:rPr>
              <a:t>schemas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2"/>
                </a:solidFill>
              </a:rPr>
              <a:t>tables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queries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reports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views</a:t>
            </a:r>
            <a:r>
              <a:rPr lang="en-US" dirty="0"/>
              <a:t>, and other </a:t>
            </a:r>
            <a:r>
              <a:rPr lang="en-US" b="1" i="1" dirty="0">
                <a:solidFill>
                  <a:schemeClr val="accent6"/>
                </a:solidFill>
              </a:rPr>
              <a:t>objects</a:t>
            </a:r>
            <a:r>
              <a:rPr lang="en-US" dirty="0"/>
              <a:t>. The </a:t>
            </a:r>
            <a:r>
              <a:rPr lang="en-US" b="1" i="1" dirty="0">
                <a:solidFill>
                  <a:srgbClr val="0000FF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are typically organized </a:t>
            </a:r>
            <a:r>
              <a:rPr lang="en-US" b="1" i="1" dirty="0"/>
              <a:t>to model aspects of reality</a:t>
            </a:r>
            <a:r>
              <a:rPr lang="en-US" dirty="0"/>
              <a:t> in a way that </a:t>
            </a:r>
            <a:r>
              <a:rPr lang="en-US" b="1" i="1" dirty="0"/>
              <a:t>supports processes requiring information</a:t>
            </a:r>
            <a:r>
              <a:rPr lang="en-US" dirty="0"/>
              <a:t>, such as </a:t>
            </a:r>
            <a:r>
              <a:rPr lang="en-US" i="1" dirty="0" err="1"/>
              <a:t>modelling</a:t>
            </a:r>
            <a:r>
              <a:rPr lang="en-US" i="1" dirty="0"/>
              <a:t> the availability of rooms in hotels in a way that supports finding a hotel with vacancies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47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>
                <a:hlinkClick r:id="rId3"/>
              </a:rPr>
              <a:t>https://en.wikipedia.org/wiki/Database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331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database management system (DBMS)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i="1" dirty="0"/>
              <a:t>computer software application </a:t>
            </a:r>
            <a:r>
              <a:rPr lang="en-US" dirty="0"/>
              <a:t>that interacts with the user, other applications, and the database itself to capture and analyze data. A general-purpose </a:t>
            </a:r>
            <a:r>
              <a:rPr lang="en-US" b="1" i="1" dirty="0"/>
              <a:t>DBMS</a:t>
            </a:r>
            <a:r>
              <a:rPr lang="en-US" dirty="0"/>
              <a:t> is designed to allow the </a:t>
            </a:r>
            <a:r>
              <a:rPr lang="en-US" i="1" dirty="0"/>
              <a:t>definition</a:t>
            </a:r>
            <a:r>
              <a:rPr lang="en-US" dirty="0"/>
              <a:t>, </a:t>
            </a:r>
            <a:r>
              <a:rPr lang="en-US" i="1" dirty="0"/>
              <a:t>creation</a:t>
            </a:r>
            <a:r>
              <a:rPr lang="en-US" dirty="0"/>
              <a:t>, </a:t>
            </a:r>
            <a:r>
              <a:rPr lang="en-US" i="1" dirty="0"/>
              <a:t>querying</a:t>
            </a:r>
            <a:r>
              <a:rPr lang="en-US" dirty="0"/>
              <a:t>, </a:t>
            </a:r>
            <a:r>
              <a:rPr lang="en-US" i="1" dirty="0"/>
              <a:t>update</a:t>
            </a:r>
            <a:r>
              <a:rPr lang="en-US" dirty="0"/>
              <a:t>, and </a:t>
            </a:r>
            <a:r>
              <a:rPr lang="en-US" i="1" dirty="0"/>
              <a:t>administration of databases</a:t>
            </a:r>
            <a:r>
              <a:rPr lang="en-US" dirty="0"/>
              <a:t>. Well-known DBMSs include </a:t>
            </a:r>
            <a:r>
              <a:rPr lang="en-US" b="1" i="1" dirty="0">
                <a:solidFill>
                  <a:srgbClr val="0000FF"/>
                </a:solidFill>
              </a:rPr>
              <a:t>MySQL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tx2"/>
                </a:solidFill>
              </a:rPr>
              <a:t>PostgreSQL</a:t>
            </a:r>
            <a:r>
              <a:rPr lang="en-US" b="1" i="1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MongoDB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3"/>
                </a:solidFill>
              </a:rPr>
              <a:t>Microsoft SQL Server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4"/>
                </a:solidFill>
              </a:rPr>
              <a:t>Oracle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5"/>
                </a:solidFill>
              </a:rPr>
              <a:t>Sybase</a:t>
            </a:r>
            <a:r>
              <a:rPr lang="en-US" b="1" i="1" dirty="0"/>
              <a:t>, </a:t>
            </a:r>
            <a:r>
              <a:rPr lang="en-US" b="1" i="1" dirty="0">
                <a:solidFill>
                  <a:schemeClr val="accent6"/>
                </a:solidFill>
              </a:rPr>
              <a:t>SAP HANA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800000"/>
                </a:solidFill>
              </a:rPr>
              <a:t>IBM DB2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0396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SQL is a standard language for:</a:t>
            </a:r>
          </a:p>
          <a:p>
            <a:pPr lvl="2"/>
            <a:r>
              <a:rPr lang="en-US" dirty="0"/>
              <a:t>Defining the logical structure of data in a DB</a:t>
            </a:r>
          </a:p>
          <a:p>
            <a:pPr lvl="2"/>
            <a:r>
              <a:rPr lang="en-US" dirty="0"/>
              <a:t>Storing and retrieving the data in a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RDBMS:</a:t>
            </a:r>
          </a:p>
          <a:p>
            <a:pPr lvl="1"/>
            <a:r>
              <a:rPr lang="en-US" dirty="0" smtClean="0"/>
              <a:t>Relational Database Management System</a:t>
            </a:r>
          </a:p>
          <a:p>
            <a:pPr lvl="2"/>
            <a:r>
              <a:rPr lang="en-US" dirty="0" smtClean="0"/>
              <a:t>A DB system in which data have structure and relationship. </a:t>
            </a:r>
          </a:p>
          <a:p>
            <a:pPr lvl="2"/>
            <a:r>
              <a:rPr lang="en-US" dirty="0" smtClean="0"/>
              <a:t>Definition of the structure of the data and how to retrieve it is governed by the SQL. </a:t>
            </a:r>
          </a:p>
        </p:txBody>
      </p:sp>
    </p:spTree>
    <p:extLst>
      <p:ext uri="{BB962C8B-B14F-4D97-AF65-F5344CB8AC3E}">
        <p14:creationId xmlns:p14="http://schemas.microsoft.com/office/powerpoint/2010/main" val="102545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Function</a:t>
            </a:r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572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97237" y="4328878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581" y="3169909"/>
            <a:ext cx="556381" cy="30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Data In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37803"/>
              </p:ext>
            </p:extLst>
          </p:nvPr>
        </p:nvGraphicFramePr>
        <p:xfrm>
          <a:off x="457200" y="2023525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011-02-3548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023-10-3519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763785"/>
              </p:ext>
            </p:extLst>
          </p:nvPr>
        </p:nvGraphicFramePr>
        <p:xfrm>
          <a:off x="457200" y="430468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32918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 Saul</a:t>
                      </a:r>
                      <a:r>
                        <a:rPr lang="en-US" baseline="0" dirty="0" smtClean="0"/>
                        <a:t> 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Elbow Connector 6"/>
          <p:cNvCxnSpPr>
            <a:stCxn id="10" idx="2"/>
            <a:endCxn id="8" idx="0"/>
          </p:cNvCxnSpPr>
          <p:nvPr/>
        </p:nvCxnSpPr>
        <p:spPr>
          <a:xfrm rot="16200000" flipH="1">
            <a:off x="1704702" y="3058151"/>
            <a:ext cx="857797" cy="1683656"/>
          </a:xfrm>
          <a:prstGeom prst="bentConnector3">
            <a:avLst>
              <a:gd name="adj1" fmla="val 50000"/>
            </a:avLst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183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Organization of Data in RDBMS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5997" y="1849184"/>
            <a:ext cx="1286571" cy="29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075997" y="2147991"/>
            <a:ext cx="1286571" cy="9296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0190" y="1843879"/>
            <a:ext cx="1286571" cy="2988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Table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80190" y="2142686"/>
            <a:ext cx="1286571" cy="9296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5344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5415" y="2301543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0788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30859" y="2723697"/>
            <a:ext cx="313583" cy="273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3128998" y="1993283"/>
            <a:ext cx="751192" cy="4452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34580" y="1849184"/>
            <a:ext cx="1286571" cy="2988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Field/Cell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5634580" y="2147991"/>
            <a:ext cx="1286571" cy="929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739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52810" y="2301543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8183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8254" y="2723697"/>
            <a:ext cx="313583" cy="2739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3"/>
            <a:endCxn id="18" idx="1"/>
          </p:cNvCxnSpPr>
          <p:nvPr/>
        </p:nvCxnSpPr>
        <p:spPr>
          <a:xfrm flipV="1">
            <a:off x="4966393" y="1998588"/>
            <a:ext cx="668187" cy="4399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88461"/>
              </p:ext>
            </p:extLst>
          </p:nvPr>
        </p:nvGraphicFramePr>
        <p:xfrm>
          <a:off x="2075997" y="5276105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44"/>
                <a:gridCol w="1103962"/>
                <a:gridCol w="2257727"/>
                <a:gridCol w="1036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 First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539 </a:t>
                      </a:r>
                      <a:r>
                        <a:rPr lang="en-US" dirty="0" err="1" smtClean="0"/>
                        <a:t>Winview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066"/>
              </p:ext>
            </p:extLst>
          </p:nvPr>
        </p:nvGraphicFramePr>
        <p:xfrm>
          <a:off x="2075997" y="3635673"/>
          <a:ext cx="48451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85"/>
                <a:gridCol w="1278272"/>
                <a:gridCol w="1195267"/>
                <a:gridCol w="1202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763" y="402382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0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6064" y="4409152"/>
            <a:ext cx="70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Row 1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29" idx="3"/>
            <a:endCxn id="28" idx="1"/>
          </p:cNvCxnSpPr>
          <p:nvPr/>
        </p:nvCxnSpPr>
        <p:spPr>
          <a:xfrm flipV="1">
            <a:off x="1387097" y="4191933"/>
            <a:ext cx="688900" cy="1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1397398" y="4578429"/>
            <a:ext cx="678599" cy="3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021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57" r="-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21821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require or support </a:t>
            </a:r>
            <a:r>
              <a:rPr lang="en-US" b="1" i="1" dirty="0" smtClean="0"/>
              <a:t>relational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Doesn’t use SQL to store or retrieve data</a:t>
            </a:r>
          </a:p>
          <a:p>
            <a:r>
              <a:rPr lang="en-US" dirty="0" smtClean="0"/>
              <a:t>Database entities may be either:</a:t>
            </a:r>
          </a:p>
          <a:p>
            <a:pPr lvl="1"/>
            <a:r>
              <a:rPr lang="en-US" dirty="0" smtClean="0"/>
              <a:t>JSON document</a:t>
            </a:r>
          </a:p>
          <a:p>
            <a:pPr lvl="1"/>
            <a:r>
              <a:rPr lang="en-US" dirty="0" smtClean="0"/>
              <a:t>Key/value pair</a:t>
            </a:r>
          </a:p>
        </p:txBody>
      </p:sp>
    </p:spTree>
    <p:extLst>
      <p:ext uri="{BB962C8B-B14F-4D97-AF65-F5344CB8AC3E}">
        <p14:creationId xmlns:p14="http://schemas.microsoft.com/office/powerpoint/2010/main" val="298029116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9154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b="1" i="1" u="sng" dirty="0" err="1" smtClean="0">
                <a:solidFill>
                  <a:srgbClr val="008000"/>
                </a:solidFill>
              </a:rPr>
              <a:t>NoSQL</a:t>
            </a:r>
            <a:r>
              <a:rPr lang="en-US" b="1" i="1" u="sng" dirty="0" smtClean="0">
                <a:solidFill>
                  <a:srgbClr val="008000"/>
                </a:solidFill>
              </a:rPr>
              <a:t> Database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engine. It is designed for ease of use and </a:t>
            </a:r>
            <a:r>
              <a:rPr lang="en-US" b="1" i="1" dirty="0" smtClean="0">
                <a:solidFill>
                  <a:srgbClr val="3366FF"/>
                </a:solidFill>
              </a:rPr>
              <a:t>modern </a:t>
            </a:r>
            <a:r>
              <a:rPr lang="en-US" b="1" i="1" dirty="0" err="1" smtClean="0">
                <a:solidFill>
                  <a:srgbClr val="3366FF"/>
                </a:solidFill>
              </a:rPr>
              <a:t>webapps</a:t>
            </a:r>
            <a:r>
              <a:rPr lang="en-US" dirty="0" smtClean="0"/>
              <a:t>. It allows developers to get started </a:t>
            </a:r>
            <a:r>
              <a:rPr lang="en-US" b="1" i="1" dirty="0" smtClean="0">
                <a:solidFill>
                  <a:srgbClr val="FF6600"/>
                </a:solidFill>
              </a:rPr>
              <a:t>rapidly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b="1" i="1" dirty="0" smtClean="0">
                <a:solidFill>
                  <a:srgbClr val="008000"/>
                </a:solidFill>
              </a:rPr>
              <a:t>new projects </a:t>
            </a:r>
            <a:r>
              <a:rPr lang="en-US" dirty="0" smtClean="0"/>
              <a:t>that requires </a:t>
            </a:r>
            <a:r>
              <a:rPr lang="en-US" b="1" i="1" dirty="0" smtClean="0"/>
              <a:t>data persistence/storage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err="1" smtClean="0"/>
              <a:t>MongoDb</a:t>
            </a:r>
            <a:r>
              <a:rPr lang="en-US" dirty="0" smtClean="0"/>
              <a:t> stores data as JSON documents, there is required structure or schema.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766955"/>
            <a:ext cx="2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/mongodb.com/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365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http://mongo.com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and install </a:t>
            </a:r>
            <a:r>
              <a:rPr lang="en-US" dirty="0" err="1" smtClean="0"/>
              <a:t>MongoDB</a:t>
            </a:r>
            <a:endParaRPr lang="en-US" dirty="0"/>
          </a:p>
          <a:p>
            <a:pPr marL="914400" lvl="1" indent="-514350"/>
            <a:r>
              <a:rPr lang="en-US" dirty="0" smtClean="0"/>
              <a:t>Installation method may vary for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35449110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641073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Section 2 </a:t>
            </a:r>
            <a:r>
              <a:rPr lang="mr-IN" b="1" dirty="0" smtClean="0"/>
              <a:t>–</a:t>
            </a:r>
            <a:r>
              <a:rPr lang="en-US" b="1" dirty="0" smtClean="0"/>
              <a:t> Mongoose: </a:t>
            </a:r>
            <a:r>
              <a:rPr lang="en-US" b="1" dirty="0" err="1" smtClean="0"/>
              <a:t>NodeJS</a:t>
            </a:r>
            <a:r>
              <a:rPr lang="en-US" b="1" dirty="0" smtClean="0"/>
              <a:t> Package for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2677833"/>
            <a:ext cx="9144000" cy="6809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Chapter 8 : Data Storage and </a:t>
            </a:r>
            <a:r>
              <a:rPr lang="en-US" dirty="0" err="1" smtClean="0">
                <a:latin typeface="Arial Black"/>
                <a:cs typeface="Arial Black"/>
              </a:rPr>
              <a:t>MongoDB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101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the Shell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Insert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Find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err="1" smtClean="0"/>
              <a:t>MongoDB</a:t>
            </a:r>
            <a:r>
              <a:rPr lang="en-US" dirty="0" smtClean="0"/>
              <a:t> from </a:t>
            </a:r>
            <a:r>
              <a:rPr lang="en-US" dirty="0" err="1" smtClean="0"/>
              <a:t>NodeJS</a:t>
            </a:r>
            <a:r>
              <a:rPr lang="en-US" dirty="0" smtClean="0"/>
              <a:t> Application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Mongoose NPM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714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DB vs. RDBMS Terminology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3103" y="576695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docs.mongodb.com</a:t>
            </a:r>
            <a:r>
              <a:rPr lang="en-US" dirty="0">
                <a:hlinkClick r:id="rId2"/>
              </a:rPr>
              <a:t>/manual/introduction/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98260"/>
              </p:ext>
            </p:extLst>
          </p:nvPr>
        </p:nvGraphicFramePr>
        <p:xfrm>
          <a:off x="457200" y="1600200"/>
          <a:ext cx="82296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collections are stored in a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Record,</a:t>
                      </a:r>
                      <a:r>
                        <a:rPr lang="en-US" baseline="0" dirty="0" smtClean="0"/>
                        <a:t> Entity,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r>
                        <a:rPr lang="en-US" baseline="0" dirty="0" smtClean="0"/>
                        <a:t> of values to describe one entity. For example a Person, Car, Hotel, etc.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05808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1: Yeoman Generator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69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Anonymous Function</a:t>
            </a:r>
          </a:p>
          <a:p>
            <a:pPr lvl="1"/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i="1" dirty="0" err="1">
                <a:solidFill>
                  <a:srgbClr val="3366FF"/>
                </a:solidFill>
              </a:rPr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Expanded</a:t>
            </a:r>
          </a:p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46C0A"/>
                </a:solidFill>
              </a:rPr>
              <a:t>arg1</a:t>
            </a:r>
            <a:r>
              <a:rPr lang="en-US" dirty="0" smtClean="0"/>
              <a:t>, </a:t>
            </a:r>
            <a:r>
              <a:rPr lang="is-IS" dirty="0" smtClean="0"/>
              <a:t>…, </a:t>
            </a:r>
            <a:r>
              <a:rPr lang="is-IS" dirty="0" smtClean="0">
                <a:solidFill>
                  <a:srgbClr val="E46C0A"/>
                </a:solidFill>
              </a:rPr>
              <a:t>argN</a:t>
            </a:r>
            <a:r>
              <a:rPr lang="is-IS" dirty="0" smtClean="0"/>
              <a:t>]){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statement0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statement1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	...</a:t>
            </a:r>
          </a:p>
          <a:p>
            <a:pPr marL="400050" lvl="1" indent="0">
              <a:buNone/>
            </a:pP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statementN</a:t>
            </a:r>
            <a:r>
              <a:rPr lang="is-IS" dirty="0" smtClean="0"/>
              <a:t>;</a:t>
            </a:r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6942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generator for Yeoman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80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2: Installation &amp; Demo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97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Angular </a:t>
            </a:r>
            <a:r>
              <a:rPr lang="en-US" dirty="0" err="1" smtClean="0"/>
              <a:t>Fullstack</a:t>
            </a:r>
            <a:r>
              <a:rPr lang="en-US" dirty="0" smtClean="0"/>
              <a:t>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application</a:t>
            </a:r>
          </a:p>
          <a:p>
            <a:pPr marL="914400" lvl="1" indent="-514350"/>
            <a:r>
              <a:rPr lang="en-US" dirty="0" smtClean="0"/>
              <a:t>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874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3: Client Code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531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the generated </a:t>
            </a:r>
            <a:r>
              <a:rPr lang="en-US" dirty="0" err="1" smtClean="0"/>
              <a:t>AngularJS</a:t>
            </a:r>
            <a:r>
              <a:rPr lang="en-US" dirty="0" smtClean="0"/>
              <a:t> client code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Data </a:t>
            </a:r>
            <a:r>
              <a:rPr lang="en-US" smtClean="0"/>
              <a:t>Access Object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439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75883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Programming Fundamental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4: Creating Routes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551837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Ch.9 : Angular Full-stack Generator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4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2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Route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View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Controller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smtClean="0"/>
              <a:t>a Feature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7969" y="5789611"/>
            <a:ext cx="704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https://github.com/xiliax/web-programming-</a:t>
            </a:r>
            <a:r>
              <a:rPr lang="en-US" dirty="0" smtClean="0">
                <a:hlinkClick r:id="rId2"/>
              </a:rPr>
              <a:t>fundamentals.git</a:t>
            </a:r>
            <a:endParaRPr lang="en-US" dirty="0" smtClean="0"/>
          </a:p>
          <a:p>
            <a:r>
              <a:rPr lang="en-US" dirty="0"/>
              <a:t>Click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xiliax</a:t>
            </a:r>
            <a:r>
              <a:rPr lang="en-US" dirty="0">
                <a:hlinkClick r:id="rId3"/>
              </a:rPr>
              <a:t>/web-programming-fundamentals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7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Data Type Tree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6971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 Name followed by ‘(‘ and ‘)’</a:t>
            </a:r>
          </a:p>
          <a:p>
            <a:r>
              <a:rPr lang="en-US" dirty="0" smtClean="0"/>
              <a:t>If functions doesn’t require arguments/parameters, leave the parameter list empty</a:t>
            </a:r>
          </a:p>
          <a:p>
            <a:r>
              <a:rPr lang="en-US" dirty="0" smtClean="0"/>
              <a:t>Definition:</a:t>
            </a:r>
          </a:p>
          <a:p>
            <a:pPr marL="400050" lvl="1" indent="0">
              <a:buNone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/>
              <a:t>]){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r>
              <a:rPr lang="en-US" dirty="0" smtClean="0"/>
              <a:t>Usage:</a:t>
            </a:r>
          </a:p>
          <a:p>
            <a:pPr marL="457200" lvl="1" indent="0">
              <a:buNone/>
            </a:pPr>
            <a:r>
              <a:rPr lang="en-US" dirty="0" smtClean="0"/>
              <a:t>name([</a:t>
            </a:r>
            <a:r>
              <a:rPr lang="is-IS" dirty="0" smtClean="0"/>
              <a:t>…]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17638"/>
            <a:ext cx="8445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7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#33 – Section 9</a:t>
            </a:r>
          </a:p>
          <a:p>
            <a:r>
              <a:rPr lang="en-US" dirty="0" smtClean="0"/>
              <a:t>Functions : More 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C05S08 : Example-01.js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" y="1809506"/>
            <a:ext cx="7825001" cy="38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Awesome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#26 – Section 2</a:t>
            </a:r>
          </a:p>
          <a:p>
            <a:r>
              <a:rPr lang="en-US" dirty="0" smtClean="0"/>
              <a:t>Birth of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9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Function(s)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1726888"/>
            <a:ext cx="2761424" cy="5131111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5136037" y="1551005"/>
            <a:ext cx="994615" cy="342795"/>
          </a:xfrm>
          <a:prstGeom prst="borderCallout1">
            <a:avLst>
              <a:gd name="adj1" fmla="val 18750"/>
              <a:gd name="adj2" fmla="val -8333"/>
              <a:gd name="adj3" fmla="val 92828"/>
              <a:gd name="adj4" fmla="val -40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785744" y="5788843"/>
            <a:ext cx="994615" cy="342795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>
            <a:off x="4197614" y="2275932"/>
            <a:ext cx="550691" cy="84293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4119623" y="3052105"/>
            <a:ext cx="707353" cy="128580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4248187" y="1950668"/>
            <a:ext cx="460783" cy="45719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>
            <a:off x="3918346" y="4643117"/>
            <a:ext cx="1155879" cy="363931"/>
          </a:xfrm>
          <a:prstGeom prst="trapezoid">
            <a:avLst>
              <a:gd name="adj" fmla="val 172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785744" y="3180685"/>
            <a:ext cx="1373240" cy="342795"/>
          </a:xfrm>
          <a:prstGeom prst="borderCallout1">
            <a:avLst>
              <a:gd name="adj1" fmla="val 18750"/>
              <a:gd name="adj2" fmla="val -8333"/>
              <a:gd name="adj3" fmla="val -15368"/>
              <a:gd name="adj4" fmla="val -6860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9322" y="2768316"/>
            <a:ext cx="966520" cy="567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foo()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865842" y="3052105"/>
            <a:ext cx="1202529" cy="5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</p:cNvCxnSpPr>
          <p:nvPr/>
        </p:nvCxnSpPr>
        <p:spPr>
          <a:xfrm>
            <a:off x="2865842" y="3052105"/>
            <a:ext cx="1052504" cy="1758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65842" y="2318079"/>
            <a:ext cx="1342309" cy="7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V="1">
            <a:off x="2865842" y="1950669"/>
            <a:ext cx="1382345" cy="1101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9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#34 – Section 10</a:t>
            </a:r>
          </a:p>
          <a:p>
            <a:r>
              <a:rPr lang="en-US" dirty="0" smtClean="0"/>
              <a:t>Containers: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1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‘array’?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‘array’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</a:p>
          <a:p>
            <a:r>
              <a:rPr lang="en-US" dirty="0" smtClean="0"/>
              <a:t>What are the benefits of arrays?</a:t>
            </a:r>
          </a:p>
          <a:p>
            <a:pPr lvl="1"/>
            <a:r>
              <a:rPr lang="en-US" dirty="0" smtClean="0"/>
              <a:t>Grouping of related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5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3938" y="1882561"/>
            <a:ext cx="3528918" cy="3995524"/>
          </a:xfrm>
          <a:prstGeom prst="rect">
            <a:avLst/>
          </a:prstGeom>
          <a:solidFill>
            <a:schemeClr val="accent3">
              <a:alpha val="1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 smtClean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]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Array</a:t>
            </a:r>
            <a:r>
              <a:rPr lang="is-IS" dirty="0" smtClean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element0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element2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>
                <a:solidFill>
                  <a:srgbClr val="000000"/>
                </a:solidFill>
              </a:rPr>
              <a:t>,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 elementN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to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3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the computer can do anything, it has to be presented with instructions</a:t>
            </a:r>
          </a:p>
          <a:p>
            <a:pPr lvl="1"/>
            <a:r>
              <a:rPr lang="en-US" dirty="0" smtClean="0"/>
              <a:t>Told what to do</a:t>
            </a:r>
          </a:p>
          <a:p>
            <a:r>
              <a:rPr lang="en-US" dirty="0" smtClean="0"/>
              <a:t>Source Code or just Code</a:t>
            </a:r>
          </a:p>
          <a:p>
            <a:r>
              <a:rPr lang="en-US" dirty="0" smtClean="0"/>
              <a:t>Programmer writes the Code</a:t>
            </a:r>
          </a:p>
          <a:p>
            <a:r>
              <a:rPr lang="en-US" dirty="0" smtClean="0"/>
              <a:t>Optionally converts “code” to another format</a:t>
            </a:r>
          </a:p>
          <a:p>
            <a:pPr lvl="1"/>
            <a:r>
              <a:rPr lang="en-US" dirty="0" smtClean="0"/>
              <a:t>Makes it easier for the computer to “understand”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nderstand =&gt; execute</a:t>
            </a:r>
          </a:p>
          <a:p>
            <a:pPr lvl="1"/>
            <a:r>
              <a:rPr lang="en-US" dirty="0" smtClean="0"/>
              <a:t>This process is call “compiling”</a:t>
            </a:r>
          </a:p>
          <a:p>
            <a:r>
              <a:rPr lang="en-US" dirty="0" smtClean="0"/>
              <a:t>Now the computer run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Arrays are useful for group related values</a:t>
            </a:r>
          </a:p>
          <a:p>
            <a:pPr lvl="1"/>
            <a:r>
              <a:rPr lang="en-US" dirty="0" smtClean="0"/>
              <a:t>Creating an array is </a:t>
            </a:r>
            <a:r>
              <a:rPr lang="en-US" i="1" u="sng" dirty="0" smtClean="0"/>
              <a:t>fairly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JavaScript’s </a:t>
            </a:r>
            <a:r>
              <a:rPr lang="en-US" smtClean="0"/>
              <a:t>console.log</a:t>
            </a:r>
            <a:r>
              <a:rPr lang="en-US" dirty="0" smtClean="0"/>
              <a:t>() function knows how to print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7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#35 – Section 11</a:t>
            </a:r>
            <a:endParaRPr lang="en-US" dirty="0"/>
          </a:p>
          <a:p>
            <a:r>
              <a:rPr lang="en-US" dirty="0" smtClean="0"/>
              <a:t>Arrays: </a:t>
            </a:r>
            <a:r>
              <a:rPr lang="en-US" smtClean="0"/>
              <a:t>More On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29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count the elements in an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How to modify an array, add/remove elements?</a:t>
            </a:r>
          </a:p>
        </p:txBody>
      </p:sp>
    </p:spTree>
    <p:extLst>
      <p:ext uri="{BB962C8B-B14F-4D97-AF65-F5344CB8AC3E}">
        <p14:creationId xmlns:p14="http://schemas.microsoft.com/office/powerpoint/2010/main" val="1993805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Temperature reading at 8am, 12pm, and 6pm for a week</a:t>
            </a:r>
          </a:p>
          <a:p>
            <a:pPr lvl="2"/>
            <a:r>
              <a:rPr lang="en-US" dirty="0" smtClean="0"/>
              <a:t>Day 1: 80</a:t>
            </a:r>
            <a:r>
              <a:rPr lang="en-US" dirty="0"/>
              <a:t>°, 83°, </a:t>
            </a:r>
            <a:r>
              <a:rPr lang="en-US" dirty="0" smtClean="0"/>
              <a:t>and 76°</a:t>
            </a:r>
          </a:p>
          <a:p>
            <a:pPr lvl="2"/>
            <a:r>
              <a:rPr lang="en-US" dirty="0"/>
              <a:t>Day </a:t>
            </a:r>
            <a:r>
              <a:rPr lang="en-US" dirty="0" smtClean="0"/>
              <a:t>2: 79°</a:t>
            </a:r>
            <a:r>
              <a:rPr lang="en-US" dirty="0"/>
              <a:t>, 83°,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3: </a:t>
            </a:r>
            <a:r>
              <a:rPr lang="en-US" dirty="0"/>
              <a:t>80°, </a:t>
            </a:r>
            <a:r>
              <a:rPr lang="en-US" dirty="0" smtClean="0"/>
              <a:t>85°</a:t>
            </a:r>
            <a:r>
              <a:rPr lang="en-US" dirty="0"/>
              <a:t>, and </a:t>
            </a:r>
            <a:r>
              <a:rPr lang="en-US" dirty="0" smtClean="0"/>
              <a:t>80°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4: 81°</a:t>
            </a:r>
            <a:r>
              <a:rPr lang="en-US" dirty="0"/>
              <a:t>, </a:t>
            </a:r>
            <a:r>
              <a:rPr lang="en-US" dirty="0" smtClean="0"/>
              <a:t>87°</a:t>
            </a:r>
            <a:r>
              <a:rPr lang="en-US" dirty="0"/>
              <a:t>, and </a:t>
            </a:r>
            <a:r>
              <a:rPr lang="en-US" dirty="0" smtClean="0"/>
              <a:t>79°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5: 72°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75°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6: 75°</a:t>
            </a:r>
            <a:r>
              <a:rPr lang="en-US" dirty="0"/>
              <a:t>, </a:t>
            </a:r>
            <a:r>
              <a:rPr lang="en-US" dirty="0" smtClean="0"/>
              <a:t>79°</a:t>
            </a:r>
            <a:r>
              <a:rPr lang="en-US" dirty="0"/>
              <a:t>, and </a:t>
            </a:r>
            <a:r>
              <a:rPr lang="en-US" dirty="0" smtClean="0"/>
              <a:t>72°</a:t>
            </a:r>
            <a:endParaRPr lang="en-US" dirty="0"/>
          </a:p>
          <a:p>
            <a:pPr lvl="2"/>
            <a:r>
              <a:rPr lang="en-US" dirty="0"/>
              <a:t>Day </a:t>
            </a:r>
            <a:r>
              <a:rPr lang="en-US" dirty="0" smtClean="0"/>
              <a:t>7: 81°</a:t>
            </a:r>
            <a:r>
              <a:rPr lang="en-US" dirty="0"/>
              <a:t>, </a:t>
            </a:r>
            <a:r>
              <a:rPr lang="en-US" dirty="0" smtClean="0"/>
              <a:t>88°</a:t>
            </a:r>
            <a:r>
              <a:rPr lang="en-US" dirty="0"/>
              <a:t>, and </a:t>
            </a:r>
            <a:r>
              <a:rPr lang="en-US" dirty="0" smtClean="0"/>
              <a:t>77°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9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Arrays?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6878020" y="3697099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391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Daily Grouping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131985" y="213049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1: 76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81</a:t>
            </a:r>
            <a:r>
              <a:rPr lang="en-US" dirty="0">
                <a:solidFill>
                  <a:schemeClr val="tx1"/>
                </a:solidFill>
              </a:rPr>
              <a:t>°</a:t>
            </a:r>
            <a:r>
              <a:rPr lang="en-US" dirty="0" smtClean="0">
                <a:solidFill>
                  <a:schemeClr val="tx1"/>
                </a:solidFill>
              </a:rPr>
              <a:t>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31985" y="2652696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2: 79°, 83°,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31985" y="3174898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3: 80°, 85°, 80°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31985" y="3697100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4: 81°, 87°, 79</a:t>
            </a:r>
            <a:r>
              <a:rPr lang="en-US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31985" y="4219302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5: 72°, 79°, 75°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31985" y="4741504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6: 75°, 79°, 72°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31985" y="5263705"/>
            <a:ext cx="3034420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Day 7: 81°, 88°, 77°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2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Basic</a:t>
            </a:r>
            <a:r>
              <a:rPr lang="en-US" dirty="0" smtClean="0"/>
              <a:t> Array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5" y="1417638"/>
            <a:ext cx="25654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5" y="3860800"/>
            <a:ext cx="53467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1635" y="141763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1: 76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81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  <a:r>
              <a:rPr lang="en-US" sz="1400" dirty="0" smtClean="0">
                <a:solidFill>
                  <a:schemeClr val="tx1"/>
                </a:solidFill>
              </a:rPr>
              <a:t>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31635" y="1701346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2: 79°, 83°,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31635" y="1985054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3: 80°, 85°, 80°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1635" y="2268762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4: 81°, 87°, 79</a:t>
            </a:r>
            <a:r>
              <a:rPr lang="en-US" sz="1400" dirty="0">
                <a:solidFill>
                  <a:schemeClr val="tx1"/>
                </a:solidFill>
              </a:rPr>
              <a:t>°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31635" y="2552470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5: 72°, 79°, 75°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31635" y="2836178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6: 75°, 79°, 72°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31635" y="3119887"/>
            <a:ext cx="1704683" cy="25355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7: 81°, 88°, 77°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1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37703" y="2490246"/>
            <a:ext cx="2278038" cy="429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4243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9712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5182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651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61212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5907" y="167539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5585585" y="1664158"/>
            <a:ext cx="1702646" cy="297838"/>
          </a:xfrm>
          <a:prstGeom prst="borderCallout1">
            <a:avLst>
              <a:gd name="adj1" fmla="val 64033"/>
              <a:gd name="adj2" fmla="val -767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Individual values</a:t>
            </a:r>
            <a:endParaRPr lang="en-US" sz="1200" dirty="0"/>
          </a:p>
        </p:txBody>
      </p:sp>
      <p:sp>
        <p:nvSpPr>
          <p:cNvPr id="12" name="Line Callout 1 11"/>
          <p:cNvSpPr/>
          <p:nvPr/>
        </p:nvSpPr>
        <p:spPr>
          <a:xfrm>
            <a:off x="5585585" y="2543632"/>
            <a:ext cx="1702646" cy="297838"/>
          </a:xfrm>
          <a:prstGeom prst="borderCallout1">
            <a:avLst>
              <a:gd name="adj1" fmla="val 65920"/>
              <a:gd name="adj2" fmla="val -6353"/>
              <a:gd name="adj3" fmla="val 63929"/>
              <a:gd name="adj4" fmla="val -383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Array: named grouping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4243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712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5182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70651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61212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15907" y="256116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37703" y="359720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64243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99712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5182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0651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061212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15907" y="3668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4243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99712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35182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0651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1212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15907" y="4047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2" name="Line Callout 1 31"/>
          <p:cNvSpPr/>
          <p:nvPr/>
        </p:nvSpPr>
        <p:spPr>
          <a:xfrm>
            <a:off x="5585585" y="3965957"/>
            <a:ext cx="1702646" cy="297838"/>
          </a:xfrm>
          <a:prstGeom prst="borderCallout1">
            <a:avLst>
              <a:gd name="adj1" fmla="val 79127"/>
              <a:gd name="adj2" fmla="val -6023"/>
              <a:gd name="adj3" fmla="val 79023"/>
              <a:gd name="adj4" fmla="val -366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Index: element address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904945" y="4845423"/>
            <a:ext cx="291079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243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99712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35182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0651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1212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415907" y="491633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64243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9712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35182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651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061212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415907" y="529536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6" name="Decagon 45"/>
          <p:cNvSpPr/>
          <p:nvPr/>
        </p:nvSpPr>
        <p:spPr>
          <a:xfrm>
            <a:off x="2090382" y="4950854"/>
            <a:ext cx="286584" cy="263322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541099" y="4845423"/>
            <a:ext cx="16858" cy="6961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4946" y="5295360"/>
            <a:ext cx="632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length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78167" y="29201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cxnSp>
        <p:nvCxnSpPr>
          <p:cNvPr id="52" name="Elbow Connector 51"/>
          <p:cNvCxnSpPr>
            <a:endCxn id="13" idx="2"/>
          </p:cNvCxnSpPr>
          <p:nvPr/>
        </p:nvCxnSpPr>
        <p:spPr>
          <a:xfrm rot="10800000">
            <a:off x="2788535" y="2859000"/>
            <a:ext cx="389633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18" idx="2"/>
          </p:cNvCxnSpPr>
          <p:nvPr/>
        </p:nvCxnSpPr>
        <p:spPr>
          <a:xfrm flipV="1">
            <a:off x="4234867" y="2858999"/>
            <a:ext cx="327142" cy="2458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01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array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Access an element: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index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Index: an integer value</a:t>
            </a:r>
          </a:p>
          <a:p>
            <a:pPr lvl="1"/>
            <a:r>
              <a:rPr lang="en-US" dirty="0" smtClean="0"/>
              <a:t>Length or count of array elements:</a:t>
            </a:r>
          </a:p>
          <a:p>
            <a:pPr marL="914400" lvl="2" indent="0">
              <a:buNone/>
            </a:pPr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length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Return an integer value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5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access elements of an array using ‘[]’, the array index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get the length of an array using the ‘length’ property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999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#36 – Section 12</a:t>
            </a:r>
            <a:endParaRPr lang="en-US" dirty="0"/>
          </a:p>
          <a:p>
            <a:r>
              <a:rPr lang="en-US" dirty="0" smtClean="0"/>
              <a:t>Arrays: Add/Remove Elements</a:t>
            </a:r>
          </a:p>
        </p:txBody>
      </p:sp>
    </p:spTree>
    <p:extLst>
      <p:ext uri="{BB962C8B-B14F-4D97-AF65-F5344CB8AC3E}">
        <p14:creationId xmlns:p14="http://schemas.microsoft.com/office/powerpoint/2010/main" val="5318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0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7341" y="1417638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734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Language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228612" y="1802731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what you wan the computer to do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820452" y="1790293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instructions that is human readable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582045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a program by writing instructions that is human readable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5501" y="4350773"/>
            <a:ext cx="1955782" cy="372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28612" y="4723428"/>
            <a:ext cx="2242404" cy="7066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Give encoded instruction to computer to perform (execute/run)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321283" y="1603966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6" idx="0"/>
          </p:cNvCxnSpPr>
          <p:nvPr/>
        </p:nvCxnSpPr>
        <p:spPr>
          <a:xfrm flipH="1">
            <a:off x="6935232" y="2496986"/>
            <a:ext cx="6422" cy="1853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12" idx="3"/>
          </p:cNvCxnSpPr>
          <p:nvPr/>
        </p:nvCxnSpPr>
        <p:spPr>
          <a:xfrm flipH="1">
            <a:off x="3321283" y="4537101"/>
            <a:ext cx="26360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6911" y="1618065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79032" y="314263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(convert)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311" y="4556276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modify an array’s?</a:t>
            </a:r>
          </a:p>
          <a:p>
            <a:pPr marL="914400" lvl="1" indent="-514350"/>
            <a:r>
              <a:rPr lang="en-US" dirty="0" smtClean="0"/>
              <a:t>Grow or shrink an array</a:t>
            </a:r>
          </a:p>
        </p:txBody>
      </p:sp>
    </p:spTree>
    <p:extLst>
      <p:ext uri="{BB962C8B-B14F-4D97-AF65-F5344CB8AC3E}">
        <p14:creationId xmlns:p14="http://schemas.microsoft.com/office/powerpoint/2010/main" val="320282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 Illustrated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66030" y="242433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8616" y="2424331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32576" y="2608997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11850" y="2608997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50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 : Add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41350" y="2811832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0077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15547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51016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864860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219555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0077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15547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451016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486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5219555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5564804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77179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62461" y="3095584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8" y="3904950"/>
            <a:ext cx="2610477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521477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21477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2" name="Rounded Rectangle 71"/>
          <p:cNvSpPr/>
          <p:nvPr/>
        </p:nvSpPr>
        <p:spPr>
          <a:xfrm>
            <a:off x="5564804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72397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6738916" y="3904950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616207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261047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50538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850632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20532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564804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15068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50538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6007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521477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89" name="Rounded Rectangle 88"/>
          <p:cNvSpPr/>
          <p:nvPr/>
        </p:nvSpPr>
        <p:spPr>
          <a:xfrm>
            <a:off x="4147864" y="518379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572397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41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Shrink: Remove Element(s)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36568" y="1728173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4129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9599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15068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0538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60077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214772" y="179908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129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9599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5068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538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60077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214772" y="217811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95915" y="191226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68501" y="191226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462461" y="2096926"/>
            <a:ext cx="7123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5741735" y="2096926"/>
            <a:ext cx="726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46080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49" name="Rounded Rectangle 48"/>
          <p:cNvSpPr/>
          <p:nvPr/>
        </p:nvSpPr>
        <p:spPr>
          <a:xfrm>
            <a:off x="3421001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15" y="2910918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761848" y="3095584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6569" y="390495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9599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15068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450538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860078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4129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79599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15068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5383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78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3417287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17433" y="390495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13438" y="418870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36569" y="5112297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5993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415185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4497100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851795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41298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3795993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5185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506546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4861241" y="556223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0" name="Rounded Rectangle 89"/>
          <p:cNvSpPr/>
          <p:nvPr/>
        </p:nvSpPr>
        <p:spPr>
          <a:xfrm>
            <a:off x="3417287" y="5183212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510164" y="5964849"/>
            <a:ext cx="20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at index-X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280527" y="5933242"/>
            <a:ext cx="0" cy="275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875524" y="2811832"/>
            <a:ext cx="1874836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98025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433494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68964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5044338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5399033" y="2882747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8025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33494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8964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44338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99033" y="326176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15332" y="435488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5390253" y="397586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435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‘end’ Operations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388022" y="4717390"/>
            <a:ext cx="1878204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84744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320214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355683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3911531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49275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4744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0214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556836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911531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73" name="Rounded Rectangle 72"/>
          <p:cNvSpPr/>
          <p:nvPr/>
        </p:nvSpPr>
        <p:spPr>
          <a:xfrm>
            <a:off x="2468740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68886" y="4717390"/>
            <a:ext cx="112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</a:t>
            </a:r>
          </a:p>
          <a:p>
            <a:r>
              <a:rPr lang="en-US" dirty="0" smtClean="0"/>
              <a:t>From end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964891" y="5001142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362055" y="4717390"/>
            <a:ext cx="454643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466785" y="5167327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5</a:t>
            </a:r>
            <a:endParaRPr lang="en-US" sz="1000" strike="sngStrike" dirty="0"/>
          </a:p>
        </p:txBody>
      </p:sp>
      <p:sp>
        <p:nvSpPr>
          <p:cNvPr id="109" name="Rounded Rectangle 108"/>
          <p:cNvSpPr/>
          <p:nvPr/>
        </p:nvSpPr>
        <p:spPr>
          <a:xfrm>
            <a:off x="4441706" y="4788305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8022" y="2210204"/>
            <a:ext cx="2576870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84744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20214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55683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3911531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266226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9275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4744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20214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55683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911531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266226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16257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2468740" y="228111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623850" y="266014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790369" y="2210204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5213531" y="24939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>
                <a:solidFill>
                  <a:srgbClr val="008000"/>
                </a:solidFill>
              </a:rPr>
              <a:t>A</a:t>
            </a:r>
            <a:r>
              <a:rPr lang="en-US" i="1" dirty="0" err="1" smtClean="0">
                <a:solidFill>
                  <a:srgbClr val="008000"/>
                </a:solidFill>
              </a:rPr>
              <a:t>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push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pop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32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‘front’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2429" y="13479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unshift</a:t>
            </a:r>
            <a:r>
              <a:rPr lang="en-US" dirty="0" smtClean="0"/>
              <a:t>(&lt;value&gt;)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72429" y="3868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elements to the end of an array:</a:t>
            </a:r>
            <a:endParaRPr lang="en-US" dirty="0"/>
          </a:p>
          <a:p>
            <a:pPr lvl="2"/>
            <a:r>
              <a:rPr lang="en-US" i="1" dirty="0" err="1" smtClean="0">
                <a:solidFill>
                  <a:srgbClr val="008000"/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shift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092978" y="2062813"/>
            <a:ext cx="260569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55240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90709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26179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616488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971183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770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240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0709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26179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6488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971183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4172629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316432" y="2133728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8807" y="2512750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622259" y="2161899"/>
            <a:ext cx="81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</a:t>
            </a:r>
          </a:p>
          <a:p>
            <a:r>
              <a:rPr lang="en-US" dirty="0" smtClean="0"/>
              <a:t>front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09343" y="2346565"/>
            <a:ext cx="3231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25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0</a:t>
            </a:r>
            <a:endParaRPr lang="en-US" sz="1000" strike="sngStrike" dirty="0"/>
          </a:p>
        </p:txBody>
      </p:sp>
      <p:sp>
        <p:nvSpPr>
          <p:cNvPr id="57" name="Rounded Rectangle 56"/>
          <p:cNvSpPr/>
          <p:nvPr/>
        </p:nvSpPr>
        <p:spPr>
          <a:xfrm>
            <a:off x="4347846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622760" y="4698282"/>
            <a:ext cx="1087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</a:t>
            </a:r>
          </a:p>
          <a:p>
            <a:r>
              <a:rPr lang="en-US" sz="1600" dirty="0" smtClean="0"/>
              <a:t>From front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88693" y="4882948"/>
            <a:ext cx="412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802368" y="4599196"/>
            <a:ext cx="2300485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90709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526179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61648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971183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6325878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90709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526179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561648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971183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5878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88" name="Rounded Rectangle 87"/>
          <p:cNvSpPr/>
          <p:nvPr/>
        </p:nvSpPr>
        <p:spPr>
          <a:xfrm>
            <a:off x="6698327" y="4670111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710702" y="5049133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3029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#37 – Section 13</a:t>
            </a:r>
            <a:endParaRPr lang="en-US" dirty="0"/>
          </a:p>
          <a:p>
            <a:r>
              <a:rPr lang="en-US" dirty="0" smtClean="0"/>
              <a:t>Arrays: Advance Usage</a:t>
            </a:r>
          </a:p>
        </p:txBody>
      </p:sp>
    </p:spTree>
    <p:extLst>
      <p:ext uri="{BB962C8B-B14F-4D97-AF65-F5344CB8AC3E}">
        <p14:creationId xmlns:p14="http://schemas.microsoft.com/office/powerpoint/2010/main" val="21105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some of the other Array operations available?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forEach</a:t>
            </a:r>
            <a:r>
              <a:rPr lang="en-US" dirty="0" smtClean="0"/>
              <a:t>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every()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map()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ilter()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mtClean="0"/>
              <a:t>And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047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372079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994853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1762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240400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72079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4853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61762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240400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571203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7" idx="0"/>
          </p:cNvCxnSpPr>
          <p:nvPr/>
        </p:nvCxnSpPr>
        <p:spPr>
          <a:xfrm>
            <a:off x="3551395" y="2978380"/>
            <a:ext cx="3062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8" idx="0"/>
          </p:cNvCxnSpPr>
          <p:nvPr/>
        </p:nvCxnSpPr>
        <p:spPr>
          <a:xfrm>
            <a:off x="4153046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9" idx="0"/>
          </p:cNvCxnSpPr>
          <p:nvPr/>
        </p:nvCxnSpPr>
        <p:spPr>
          <a:xfrm>
            <a:off x="475163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0"/>
          </p:cNvCxnSpPr>
          <p:nvPr/>
        </p:nvCxnSpPr>
        <p:spPr>
          <a:xfrm>
            <a:off x="5350225" y="2978380"/>
            <a:ext cx="0" cy="4495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425101" y="4164112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edefined Process 36"/>
          <p:cNvSpPr/>
          <p:nvPr/>
        </p:nvSpPr>
        <p:spPr>
          <a:xfrm>
            <a:off x="3372079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8" name="Predefined Process 37"/>
          <p:cNvSpPr/>
          <p:nvPr/>
        </p:nvSpPr>
        <p:spPr>
          <a:xfrm>
            <a:off x="3970668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39" name="Predefined Process 38"/>
          <p:cNvSpPr/>
          <p:nvPr/>
        </p:nvSpPr>
        <p:spPr>
          <a:xfrm>
            <a:off x="456925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sp>
        <p:nvSpPr>
          <p:cNvPr id="40" name="Predefined Process 39"/>
          <p:cNvSpPr/>
          <p:nvPr/>
        </p:nvSpPr>
        <p:spPr>
          <a:xfrm>
            <a:off x="5167847" y="3427946"/>
            <a:ext cx="364756" cy="27469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()</a:t>
            </a:r>
            <a:endParaRPr lang="en-US" sz="6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53046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006944" y="4167593"/>
            <a:ext cx="292203" cy="297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763729" y="3731404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617627" y="4164112"/>
            <a:ext cx="292203" cy="297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350225" y="3734885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204123" y="4167593"/>
            <a:ext cx="292203" cy="2978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Temperature Taken per 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1644589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1715504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055189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0913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092926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6" name="Straight Arrow Connector 5"/>
          <p:cNvCxnSpPr>
            <a:endCxn id="39" idx="0"/>
          </p:cNvCxnSpPr>
          <p:nvPr/>
        </p:nvCxnSpPr>
        <p:spPr>
          <a:xfrm>
            <a:off x="3725594" y="2364730"/>
            <a:ext cx="0" cy="2321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384106" y="3689319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76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8am </a:t>
            </a:r>
            <a:endParaRPr lang="en-US" sz="1100" dirty="0"/>
          </a:p>
        </p:txBody>
      </p:sp>
      <p:sp>
        <p:nvSpPr>
          <p:cNvPr id="39" name="Predefined Process 38"/>
          <p:cNvSpPr/>
          <p:nvPr/>
        </p:nvSpPr>
        <p:spPr>
          <a:xfrm>
            <a:off x="3483964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1369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384106" y="3319097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81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12pm </a:t>
            </a:r>
            <a:endParaRPr lang="en-US" sz="1100" dirty="0"/>
          </a:p>
        </p:txBody>
      </p:sp>
      <p:sp>
        <p:nvSpPr>
          <p:cNvPr id="51" name="Predefined Process 50"/>
          <p:cNvSpPr/>
          <p:nvPr/>
        </p:nvSpPr>
        <p:spPr>
          <a:xfrm>
            <a:off x="4198501" y="2596918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2476" y="2364730"/>
            <a:ext cx="2" cy="20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384106" y="2954433"/>
            <a:ext cx="1697027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It was 79 </a:t>
            </a:r>
            <a:r>
              <a:rPr lang="en-US" sz="1100" dirty="0" err="1" smtClean="0"/>
              <a:t>deg</a:t>
            </a:r>
            <a:r>
              <a:rPr lang="en-US" sz="1100" dirty="0" smtClean="0"/>
              <a:t> at 6pm </a:t>
            </a:r>
            <a:endParaRPr lang="en-US" sz="1100" dirty="0"/>
          </a:p>
        </p:txBody>
      </p:sp>
      <p:sp>
        <p:nvSpPr>
          <p:cNvPr id="57" name="Predefined Process 56"/>
          <p:cNvSpPr/>
          <p:nvPr/>
        </p:nvSpPr>
        <p:spPr>
          <a:xfrm>
            <a:off x="4900847" y="2594433"/>
            <a:ext cx="483259" cy="314697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(</a:t>
            </a:r>
            <a:r>
              <a:rPr lang="is-IS" sz="1050" dirty="0" smtClean="0"/>
              <a:t>…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59" name="Elbow Connector 58"/>
          <p:cNvCxnSpPr>
            <a:stCxn id="57" idx="2"/>
            <a:endCxn id="54" idx="1"/>
          </p:cNvCxnSpPr>
          <p:nvPr/>
        </p:nvCxnSpPr>
        <p:spPr>
          <a:xfrm rot="16200000" flipH="1">
            <a:off x="5166180" y="2885426"/>
            <a:ext cx="194222" cy="241629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1" idx="2"/>
            <a:endCxn id="49" idx="1"/>
          </p:cNvCxnSpPr>
          <p:nvPr/>
        </p:nvCxnSpPr>
        <p:spPr>
          <a:xfrm rot="16200000" flipH="1">
            <a:off x="4633918" y="2717827"/>
            <a:ext cx="556401" cy="943975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42" idx="1"/>
          </p:cNvCxnSpPr>
          <p:nvPr/>
        </p:nvCxnSpPr>
        <p:spPr>
          <a:xfrm rot="16200000" flipH="1">
            <a:off x="4091539" y="2545670"/>
            <a:ext cx="926623" cy="1658512"/>
          </a:xfrm>
          <a:prstGeom prst="bentConnector2">
            <a:avLst/>
          </a:prstGeom>
          <a:ln>
            <a:solidFill>
              <a:srgbClr val="948A5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1" y="1852671"/>
            <a:ext cx="1210420" cy="1182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144" y="3237609"/>
            <a:ext cx="174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readable </a:t>
            </a:r>
          </a:p>
          <a:p>
            <a:r>
              <a:rPr lang="en-US" dirty="0" smtClean="0"/>
              <a:t>code in a file</a:t>
            </a:r>
            <a:endParaRPr lang="en-US" dirty="0"/>
          </a:p>
        </p:txBody>
      </p:sp>
      <p:sp>
        <p:nvSpPr>
          <p:cNvPr id="6" name="Merge 5"/>
          <p:cNvSpPr/>
          <p:nvPr/>
        </p:nvSpPr>
        <p:spPr>
          <a:xfrm rot="16200000">
            <a:off x="3022927" y="1980185"/>
            <a:ext cx="936329" cy="903997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4134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197755" y="2270755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01" y="1708459"/>
            <a:ext cx="1423245" cy="1423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6666" y="3237609"/>
            <a:ext cx="103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512" y="3237609"/>
            <a:ext cx="203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Computer/machine </a:t>
            </a:r>
          </a:p>
          <a:p>
            <a:r>
              <a:rPr lang="en-US" dirty="0" smtClean="0"/>
              <a:t>instructions in a file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444803" y="2267108"/>
            <a:ext cx="398209" cy="31209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45" y="1894089"/>
            <a:ext cx="1106626" cy="12376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08045" y="3390009"/>
            <a:ext cx="92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educe()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240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76610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12080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7549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830192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887" y="2311159"/>
            <a:ext cx="292203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141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0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12080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7549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30192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5184887" y="26901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029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545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Reduce()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2978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2978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2978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2978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2978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2936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266903" y="4497848"/>
            <a:ext cx="292203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Daily Temperature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06683" y="2521244"/>
            <a:ext cx="2278038" cy="696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41141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76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412080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81</a:t>
            </a:r>
            <a:endParaRPr lang="en-US" sz="1050" dirty="0"/>
          </a:p>
        </p:txBody>
      </p:sp>
      <p:sp>
        <p:nvSpPr>
          <p:cNvPr id="24" name="Rounded Rectangle 23"/>
          <p:cNvSpPr/>
          <p:nvPr/>
        </p:nvSpPr>
        <p:spPr>
          <a:xfrm>
            <a:off x="4830192" y="2592159"/>
            <a:ext cx="603668" cy="2978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79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603147" y="2931844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3277" y="29679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2413" y="2969581"/>
            <a:ext cx="2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413005" y="4310242"/>
            <a:ext cx="0" cy="40461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nual Operation 3"/>
          <p:cNvSpPr/>
          <p:nvPr/>
        </p:nvSpPr>
        <p:spPr>
          <a:xfrm>
            <a:off x="3906091" y="3826958"/>
            <a:ext cx="1061368" cy="427089"/>
          </a:xfrm>
          <a:prstGeom prst="flowChartManualOpe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sum()</a:t>
            </a:r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1395" y="3259380"/>
            <a:ext cx="61812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06090" y="3259380"/>
            <a:ext cx="354695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0785" y="3259380"/>
            <a:ext cx="111028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5497" y="3259380"/>
            <a:ext cx="139983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15480" y="3259380"/>
            <a:ext cx="351979" cy="466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96189" y="3217402"/>
            <a:ext cx="608427" cy="5084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9519" y="4778848"/>
            <a:ext cx="526670" cy="2978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236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877080" y="1815126"/>
            <a:ext cx="34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(76 + 81 + 79)/3 =&gt; 236/3 =&gt; 78.67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Array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a number of useful methods out of the box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Array Documentation</a:t>
            </a:r>
          </a:p>
          <a:p>
            <a:pPr marL="914400" lvl="1" indent="-514350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/Array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68369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#38 – Section 14</a:t>
            </a:r>
            <a:endParaRPr lang="en-US" dirty="0"/>
          </a:p>
          <a:p>
            <a:r>
              <a:rPr lang="en-US" dirty="0" smtClean="0"/>
              <a:t>Objects: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50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an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kind of data/values can be stored in Objects?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Objects be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725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 the name, age, date-of-birth, and favorite foods for some family and friends: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873"/>
              </p:ext>
            </p:extLst>
          </p:nvPr>
        </p:nvGraphicFramePr>
        <p:xfrm>
          <a:off x="1449965" y="288036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574007"/>
                <a:gridCol w="990926"/>
                <a:gridCol w="30070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Favorite Foods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Bob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2003/01/23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 and Hamburgers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Clint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1972/10/01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Chinese, Italian,</a:t>
                      </a:r>
                      <a:r>
                        <a:rPr lang="en-US" sz="1200" baseline="0" dirty="0" smtClean="0"/>
                        <a:t> and Mexican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1958/08/12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Pizza, Hot dogs, and Steaks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1992/05/09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5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could create a variable name, age,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en-US" sz="2400" dirty="0" smtClean="0"/>
              <a:t>each holding an array of the set of data.</a:t>
            </a:r>
          </a:p>
          <a:p>
            <a:pPr lvl="1"/>
            <a:r>
              <a:rPr lang="en-US" sz="2000" dirty="0" smtClean="0"/>
              <a:t>Pro: Seems straight forward</a:t>
            </a:r>
          </a:p>
          <a:p>
            <a:pPr lvl="1"/>
            <a:r>
              <a:rPr lang="en-US" sz="2000" dirty="0" smtClean="0"/>
              <a:t>Con: Not easy to get all the values for one person</a:t>
            </a:r>
          </a:p>
          <a:p>
            <a:r>
              <a:rPr lang="en-US" sz="2400" dirty="0" smtClean="0"/>
              <a:t>We could create an array for each person</a:t>
            </a:r>
          </a:p>
          <a:p>
            <a:pPr lvl="1"/>
            <a:r>
              <a:rPr lang="en-US" sz="2000" dirty="0" smtClean="0"/>
              <a:t>Pro: groups related data</a:t>
            </a:r>
          </a:p>
          <a:p>
            <a:pPr lvl="1"/>
            <a:r>
              <a:rPr lang="en-US" sz="2000" dirty="0" smtClean="0"/>
              <a:t>Con: would still have to remember which index holds which type of data</a:t>
            </a:r>
          </a:p>
          <a:p>
            <a:pPr marL="914400" lvl="2" indent="0">
              <a:buNone/>
            </a:pPr>
            <a:endParaRPr lang="en-US" sz="1800" dirty="0"/>
          </a:p>
          <a:p>
            <a:pPr lvl="2"/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192"/>
              </p:ext>
            </p:extLst>
          </p:nvPr>
        </p:nvGraphicFramePr>
        <p:xfrm>
          <a:off x="2312161" y="4988670"/>
          <a:ext cx="3251833" cy="1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127"/>
                <a:gridCol w="358784"/>
                <a:gridCol w="717567"/>
                <a:gridCol w="1412355"/>
              </a:tblGrid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Name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Favorite Foods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Bob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2003/01/23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 and Hamburgers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Clint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1972/10/01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Chinese, Italian,</a:t>
                      </a:r>
                      <a:r>
                        <a:rPr lang="en-US" sz="800" baseline="0" dirty="0" smtClean="0"/>
                        <a:t> and Mexican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Uri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1958/08/12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Pizza, Hot dogs, and Steaks</a:t>
                      </a:r>
                      <a:endParaRPr lang="en-US" sz="800" dirty="0"/>
                    </a:p>
                  </a:txBody>
                  <a:tcPr/>
                </a:tc>
              </a:tr>
              <a:tr h="21569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Frank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1992/05/09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906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An Array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1279" y="304388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0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1839" y="303819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2319287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index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2319287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438878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3152" y="315778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14246" y="3725910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34806" y="3720215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26119" y="3839807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1279" y="4356676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1839" y="4350981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3152" y="4470573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08312" y="498744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28873" y="498174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0185" y="510133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82" y="1459776"/>
            <a:ext cx="6049818" cy="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4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and Value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sp>
        <p:nvSpPr>
          <p:cNvPr id="7" name="Oval 6"/>
          <p:cNvSpPr/>
          <p:nvPr/>
        </p:nvSpPr>
        <p:spPr>
          <a:xfrm>
            <a:off x="3011279" y="1897858"/>
            <a:ext cx="711873" cy="23918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key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531839" y="189785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value</a:t>
            </a:r>
            <a:endParaRPr lang="en-US" sz="1100" dirty="0"/>
          </a:p>
        </p:txBody>
      </p:sp>
      <p:cxnSp>
        <p:nvCxnSpPr>
          <p:cNvPr id="10" name="Curved Connector 9"/>
          <p:cNvCxnSpPr>
            <a:stCxn id="7" idx="6"/>
            <a:endCxn id="8" idx="1"/>
          </p:cNvCxnSpPr>
          <p:nvPr/>
        </p:nvCxnSpPr>
        <p:spPr>
          <a:xfrm>
            <a:off x="3723152" y="2017449"/>
            <a:ext cx="808687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triped Right Arrow 2"/>
          <p:cNvSpPr/>
          <p:nvPr/>
        </p:nvSpPr>
        <p:spPr>
          <a:xfrm rot="5400000">
            <a:off x="4458809" y="2511146"/>
            <a:ext cx="704272" cy="558212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5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15226" y="3306418"/>
            <a:ext cx="3688773" cy="165812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Hello World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</a:t>
            </a:r>
          </a:p>
          <a:p>
            <a:pPr marL="457200" lvl="1" indent="0">
              <a:buNone/>
            </a:pPr>
            <a:r>
              <a:rPr lang="en-US" sz="2000" dirty="0" smtClean="0"/>
              <a:t>#</a:t>
            </a:r>
            <a:r>
              <a:rPr lang="en-US" sz="2000" dirty="0" smtClean="0">
                <a:solidFill>
                  <a:srgbClr val="3366FF"/>
                </a:solidFill>
              </a:rPr>
              <a:t>include</a:t>
            </a:r>
            <a:r>
              <a:rPr lang="en-US" sz="2000" dirty="0" smtClean="0"/>
              <a:t> &lt;</a:t>
            </a:r>
            <a:r>
              <a:rPr lang="en-US" sz="2000" dirty="0" err="1" smtClean="0">
                <a:solidFill>
                  <a:srgbClr val="FF6600"/>
                </a:solidFill>
              </a:rPr>
              <a:t>iostream</a:t>
            </a:r>
            <a:r>
              <a:rPr lang="en-US" sz="2000" dirty="0" smtClean="0"/>
              <a:t>&gt;</a:t>
            </a:r>
          </a:p>
          <a:p>
            <a:pPr marL="457200" lvl="1" indent="0">
              <a:buNone/>
            </a:pPr>
            <a:r>
              <a:rPr lang="en-US" sz="20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660066"/>
                </a:solidFill>
              </a:rPr>
              <a:t>main</a:t>
            </a:r>
            <a:r>
              <a:rPr lang="en-US" sz="2000" dirty="0" smtClean="0"/>
              <a:t>(</a:t>
            </a:r>
            <a:r>
              <a:rPr lang="en-US" sz="2000" i="1" dirty="0" err="1" smtClean="0">
                <a:solidFill>
                  <a:srgbClr val="558ED5"/>
                </a:solidFill>
              </a:rPr>
              <a:t>int</a:t>
            </a:r>
            <a:r>
              <a:rPr lang="en-US" sz="2000" dirty="0" smtClean="0">
                <a:solidFill>
                  <a:srgbClr val="558ED5"/>
                </a:solidFill>
              </a:rPr>
              <a:t> </a:t>
            </a:r>
            <a:r>
              <a:rPr lang="en-US" sz="2000" dirty="0" err="1" smtClean="0"/>
              <a:t>argc</a:t>
            </a:r>
            <a:r>
              <a:rPr lang="en-US" sz="2000" dirty="0" smtClean="0"/>
              <a:t>, </a:t>
            </a:r>
            <a:r>
              <a:rPr lang="en-US" sz="2000" i="1" dirty="0" smtClean="0">
                <a:solidFill>
                  <a:srgbClr val="558ED5"/>
                </a:solidFill>
              </a:rPr>
              <a:t>char</a:t>
            </a:r>
            <a:r>
              <a:rPr lang="en-US" sz="2000" dirty="0" smtClean="0"/>
              <a:t>* </a:t>
            </a:r>
            <a:r>
              <a:rPr lang="en-US" sz="2000" dirty="0" err="1" smtClean="0"/>
              <a:t>argv</a:t>
            </a:r>
            <a:r>
              <a:rPr lang="en-US" sz="2000" dirty="0" smtClean="0"/>
              <a:t>[]){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i="1" dirty="0" err="1" smtClean="0">
                <a:solidFill>
                  <a:schemeClr val="accent1"/>
                </a:solidFill>
              </a:rPr>
              <a:t>cout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&lt;&lt; “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Hello, world!</a:t>
            </a:r>
            <a:r>
              <a:rPr lang="en-US" sz="2000" dirty="0" smtClean="0"/>
              <a:t>” &lt;&lt; </a:t>
            </a:r>
            <a:r>
              <a:rPr lang="en-US" sz="2000" i="1" dirty="0" err="1" smtClean="0">
                <a:solidFill>
                  <a:srgbClr val="4F81BD"/>
                </a:solidFill>
              </a:rPr>
              <a:t>endl</a:t>
            </a:r>
            <a:r>
              <a:rPr lang="en-US" sz="2000" dirty="0" smtClean="0"/>
              <a:t>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sz="2000" dirty="0" smtClean="0"/>
              <a:t>	g++ </a:t>
            </a:r>
            <a:r>
              <a:rPr lang="en-US" sz="2000" dirty="0" err="1" smtClean="0"/>
              <a:t>hello.cpp</a:t>
            </a:r>
            <a:r>
              <a:rPr lang="en-US" sz="2000" dirty="0" smtClean="0"/>
              <a:t> -o </a:t>
            </a:r>
            <a:r>
              <a:rPr lang="en-US" sz="2000" dirty="0" err="1" smtClean="0"/>
              <a:t>hello.exe</a:t>
            </a:r>
            <a:endParaRPr lang="en-US" sz="20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Execute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hello.exe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24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‘object’?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An ‘object’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properties</a:t>
            </a:r>
            <a:r>
              <a:rPr lang="en-US" dirty="0" smtClean="0"/>
              <a:t>. Where each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property </a:t>
            </a:r>
            <a:r>
              <a:rPr lang="en-US" dirty="0" smtClean="0"/>
              <a:t>is a {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dirty="0" smtClean="0"/>
              <a:t>,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} </a:t>
            </a:r>
            <a:r>
              <a:rPr lang="en-US" dirty="0" smtClean="0"/>
              <a:t>pair.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What are the benefits of objects?</a:t>
            </a:r>
          </a:p>
          <a:p>
            <a:pPr lvl="1"/>
            <a:r>
              <a:rPr lang="en-US" dirty="0" smtClean="0"/>
              <a:t>Grouping of related values accessible by user defined </a:t>
            </a:r>
            <a:r>
              <a:rPr lang="en-US" b="1" i="1" dirty="0" smtClean="0"/>
              <a:t>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56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17214" y="3500219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537774" y="3494524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“Bob”</a:t>
            </a:r>
            <a:endParaRPr lang="en-US" sz="1100" dirty="0"/>
          </a:p>
        </p:txBody>
      </p:sp>
      <p:cxnSp>
        <p:nvCxnSpPr>
          <p:cNvPr id="20" name="Curved Connector 19"/>
          <p:cNvCxnSpPr>
            <a:stCxn id="5" idx="6"/>
            <a:endCxn id="6" idx="1"/>
          </p:cNvCxnSpPr>
          <p:nvPr/>
        </p:nvCxnSpPr>
        <p:spPr>
          <a:xfrm flipV="1">
            <a:off x="3729087" y="3614116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20181" y="383586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540741" y="383016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  <a:endParaRPr lang="en-US" sz="1100" dirty="0"/>
          </a:p>
        </p:txBody>
      </p:sp>
      <p:cxnSp>
        <p:nvCxnSpPr>
          <p:cNvPr id="27" name="Curved Connector 26"/>
          <p:cNvCxnSpPr>
            <a:stCxn id="25" idx="6"/>
            <a:endCxn id="26" idx="1"/>
          </p:cNvCxnSpPr>
          <p:nvPr/>
        </p:nvCxnSpPr>
        <p:spPr>
          <a:xfrm flipV="1">
            <a:off x="3732054" y="394976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014247" y="4178023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dob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4534807" y="4172328"/>
            <a:ext cx="1886401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</a:t>
            </a:r>
            <a:r>
              <a:rPr lang="en-US" sz="1100" dirty="0" smtClean="0"/>
              <a:t>ew Date(2013, 0, 23)</a:t>
            </a:r>
            <a:endParaRPr lang="en-US" sz="1100" dirty="0"/>
          </a:p>
        </p:txBody>
      </p:sp>
      <p:cxnSp>
        <p:nvCxnSpPr>
          <p:cNvPr id="30" name="Curved Connector 29"/>
          <p:cNvCxnSpPr>
            <a:stCxn id="28" idx="6"/>
            <a:endCxn id="29" idx="1"/>
          </p:cNvCxnSpPr>
          <p:nvPr/>
        </p:nvCxnSpPr>
        <p:spPr>
          <a:xfrm flipV="1">
            <a:off x="3726120" y="4291920"/>
            <a:ext cx="808687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11279" y="4520152"/>
            <a:ext cx="711873" cy="2391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ffood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4531840" y="4514457"/>
            <a:ext cx="1889368" cy="2391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[“Pizza”, “Hamburger”]</a:t>
            </a:r>
            <a:endParaRPr lang="en-US" sz="1100" dirty="0"/>
          </a:p>
        </p:txBody>
      </p:sp>
      <p:cxnSp>
        <p:nvCxnSpPr>
          <p:cNvPr id="33" name="Curved Connector 32"/>
          <p:cNvCxnSpPr>
            <a:stCxn id="31" idx="6"/>
            <a:endCxn id="32" idx="1"/>
          </p:cNvCxnSpPr>
          <p:nvPr/>
        </p:nvCxnSpPr>
        <p:spPr>
          <a:xfrm flipV="1">
            <a:off x="3723152" y="4634049"/>
            <a:ext cx="808688" cy="5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35136" y="2620818"/>
            <a:ext cx="1414318" cy="3059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>
          <a:xfrm>
            <a:off x="6958839" y="3423050"/>
            <a:ext cx="1792566" cy="382131"/>
          </a:xfrm>
          <a:prstGeom prst="borderCallout1">
            <a:avLst>
              <a:gd name="adj1" fmla="val 49142"/>
              <a:gd name="adj2" fmla="val 179"/>
              <a:gd name="adj3" fmla="val 50924"/>
              <a:gd name="adj4" fmla="val -249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58802" y="3423050"/>
            <a:ext cx="3547061" cy="382131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7909" y="3267363"/>
            <a:ext cx="3688773" cy="1731819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</a:t>
            </a:r>
            <a:r>
              <a:rPr lang="en-US" dirty="0"/>
              <a:t>/</a:t>
            </a:r>
            <a:r>
              <a:rPr lang="en-US" dirty="0" smtClean="0"/>
              <a:t>Compact Syntax</a:t>
            </a:r>
          </a:p>
          <a:p>
            <a:pPr marL="400050" lvl="1" indent="0">
              <a:buNone/>
            </a:pPr>
            <a:r>
              <a:rPr lang="en-US" dirty="0"/>
              <a:t>{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keyA</a:t>
            </a:r>
            <a:r>
              <a:rPr lang="en-US" b="1" i="1" dirty="0" smtClean="0"/>
              <a:t>: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valueA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keyB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valueB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keyC</a:t>
            </a:r>
            <a:r>
              <a:rPr lang="en-US" b="1" i="1" dirty="0" smtClean="0"/>
              <a:t>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valueC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is-IS" dirty="0" smtClean="0">
                <a:solidFill>
                  <a:srgbClr val="000000"/>
                </a:solidFill>
              </a:rPr>
              <a:t>,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bg2">
                    <a:lumMod val="50000"/>
                  </a:schemeClr>
                </a:solidFill>
              </a:rPr>
              <a:t>propertyN</a:t>
            </a:r>
            <a:r>
              <a:rPr lang="is-IS" dirty="0" smtClean="0"/>
              <a:t>}</a:t>
            </a:r>
          </a:p>
          <a:p>
            <a:pPr marL="457200" indent="-457200"/>
            <a:r>
              <a:rPr lang="is-IS" dirty="0" smtClean="0"/>
              <a:t>Formal Syntax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var </a:t>
            </a:r>
            <a:r>
              <a:rPr lang="is-IS" dirty="0" smtClean="0">
                <a:solidFill>
                  <a:srgbClr val="660066"/>
                </a:solidFill>
              </a:rPr>
              <a:t>obj </a:t>
            </a:r>
            <a:r>
              <a:rPr lang="is-IS" dirty="0" smtClean="0"/>
              <a:t>= </a:t>
            </a:r>
            <a:r>
              <a:rPr lang="is-IS" i="1" dirty="0" smtClean="0">
                <a:solidFill>
                  <a:srgbClr val="008000"/>
                </a:solidFill>
              </a:rPr>
              <a:t>new</a:t>
            </a:r>
            <a:r>
              <a:rPr lang="is-IS" dirty="0" smtClean="0">
                <a:solidFill>
                  <a:srgbClr val="008000"/>
                </a:solidFill>
              </a:rPr>
              <a:t> </a:t>
            </a:r>
            <a:r>
              <a:rPr lang="is-IS" i="1" dirty="0" smtClean="0">
                <a:solidFill>
                  <a:srgbClr val="0000FF"/>
                </a:solidFill>
              </a:rPr>
              <a:t>Object</a:t>
            </a:r>
            <a:r>
              <a:rPr lang="is-IS" dirty="0" smtClean="0"/>
              <a:t>()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.keyA = valueA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is-IS" dirty="0" smtClean="0">
                <a:solidFill>
                  <a:srgbClr val="660066"/>
                </a:solidFill>
              </a:rPr>
              <a:t>obj</a:t>
            </a:r>
            <a:r>
              <a:rPr lang="is-IS" dirty="0" smtClean="0"/>
              <a:t>.keyB </a:t>
            </a:r>
            <a:r>
              <a:rPr lang="is-IS" dirty="0"/>
              <a:t>= </a:t>
            </a:r>
            <a:r>
              <a:rPr lang="is-IS" dirty="0" smtClean="0"/>
              <a:t>valueB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Elements of An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‘[]’, the ‘</a:t>
            </a:r>
            <a:r>
              <a:rPr lang="en-US" b="1" i="1" dirty="0" smtClean="0">
                <a:solidFill>
                  <a:srgbClr val="0000FF"/>
                </a:solidFill>
              </a:rPr>
              <a:t>index operator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If the key is not a simple string:</a:t>
            </a: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object</a:t>
            </a:r>
            <a:r>
              <a:rPr lang="en-US" dirty="0" smtClean="0"/>
              <a:t>[</a:t>
            </a:r>
            <a:r>
              <a:rPr lang="en-US" i="1" dirty="0" smtClean="0">
                <a:solidFill>
                  <a:srgbClr val="FF6600"/>
                </a:solidFill>
              </a:rPr>
              <a:t>key</a:t>
            </a:r>
            <a:r>
              <a:rPr lang="en-US" dirty="0" smtClean="0"/>
              <a:t>]</a:t>
            </a:r>
          </a:p>
          <a:p>
            <a:pPr marL="1371600" lvl="3" indent="0">
              <a:buNone/>
            </a:pPr>
            <a:r>
              <a:rPr lang="en-US" dirty="0" smtClean="0"/>
              <a:t>* key: any computed value</a:t>
            </a:r>
          </a:p>
          <a:p>
            <a:r>
              <a:rPr lang="en-US" dirty="0" smtClean="0"/>
              <a:t>Use the ‘.’, </a:t>
            </a:r>
            <a:r>
              <a:rPr lang="en-US" dirty="0"/>
              <a:t>the </a:t>
            </a:r>
            <a:r>
              <a:rPr lang="en-US" dirty="0" smtClean="0"/>
              <a:t>‘</a:t>
            </a:r>
            <a:r>
              <a:rPr lang="en-US" b="1" i="1" dirty="0" smtClean="0">
                <a:solidFill>
                  <a:srgbClr val="0000FF"/>
                </a:solidFill>
              </a:rPr>
              <a:t>dot operator</a:t>
            </a:r>
            <a:r>
              <a:rPr lang="en-US" dirty="0" smtClean="0"/>
              <a:t>’: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000"/>
                </a:solidFill>
              </a:rPr>
              <a:t>o</a:t>
            </a:r>
            <a:r>
              <a:rPr lang="en-US" i="1" dirty="0" err="1" smtClean="0">
                <a:solidFill>
                  <a:srgbClr val="008000"/>
                </a:solidFill>
              </a:rPr>
              <a:t>bject</a:t>
            </a:r>
            <a:r>
              <a:rPr lang="en-US" dirty="0" err="1" smtClean="0"/>
              <a:t>.</a:t>
            </a:r>
            <a:r>
              <a:rPr lang="en-US" i="1" dirty="0" err="1" smtClean="0">
                <a:solidFill>
                  <a:srgbClr val="FF6600"/>
                </a:solidFill>
              </a:rPr>
              <a:t>key</a:t>
            </a: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* key: property name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 or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anything, but must be specified in a way to avoid ambiguity.</a:t>
            </a:r>
            <a:endParaRPr lang="en-US" dirty="0"/>
          </a:p>
          <a:p>
            <a:pPr lvl="1"/>
            <a:r>
              <a:rPr lang="en-US" dirty="0" smtClean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225945"/>
            <a:ext cx="6317672" cy="2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Objects are very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Fairly easy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Resources: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Mozilla Developer Network – Object Documentation</a:t>
            </a:r>
          </a:p>
          <a:p>
            <a:pPr marL="914400" lvl="1" indent="-514350"/>
            <a:r>
              <a:rPr lang="en-US" sz="1200" dirty="0"/>
              <a:t>https://</a:t>
            </a:r>
            <a:r>
              <a:rPr lang="en-US" sz="1200" dirty="0" err="1"/>
              <a:t>developer.mozilla.org</a:t>
            </a:r>
            <a:r>
              <a:rPr lang="en-US" sz="1200" dirty="0"/>
              <a:t>/en-US/docs/Web/JavaScript/Reference/</a:t>
            </a:r>
            <a:r>
              <a:rPr lang="en-US" sz="1200" dirty="0" err="1"/>
              <a:t>Global_Objects</a:t>
            </a:r>
            <a:r>
              <a:rPr lang="en-US" sz="1200" dirty="0"/>
              <a:t>/Object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425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 –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#39 – </a:t>
            </a:r>
            <a:r>
              <a:rPr lang="en-US" smtClean="0"/>
              <a:t>Section 15</a:t>
            </a:r>
            <a:endParaRPr lang="en-US" dirty="0"/>
          </a:p>
          <a:p>
            <a:r>
              <a:rPr lang="en-US" dirty="0" smtClean="0"/>
              <a:t>Objects: “Everything” Is An Object</a:t>
            </a:r>
          </a:p>
        </p:txBody>
      </p:sp>
    </p:spTree>
    <p:extLst>
      <p:ext uri="{BB962C8B-B14F-4D97-AF65-F5344CB8AC3E}">
        <p14:creationId xmlns:p14="http://schemas.microsoft.com/office/powerpoint/2010/main" val="166938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everything really an ‘objet’?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3188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6" y="93459"/>
            <a:ext cx="6558369" cy="431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44" y="4410157"/>
            <a:ext cx="4832512" cy="24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0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998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9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64234</TotalTime>
  <Words>12822</Words>
  <Application>Microsoft Macintosh PowerPoint</Application>
  <PresentationFormat>On-screen Show (4:3)</PresentationFormat>
  <Paragraphs>2853</Paragraphs>
  <Slides>426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426</vt:i4>
      </vt:variant>
    </vt:vector>
  </HeadingPairs>
  <TitlesOfParts>
    <vt:vector size="427" baseType="lpstr">
      <vt:lpstr>Office Theme</vt:lpstr>
      <vt:lpstr>Chapter 5 – JavaScript</vt:lpstr>
      <vt:lpstr>Windows Installation</vt:lpstr>
      <vt:lpstr>Mac OS X/Linux Installation</vt:lpstr>
      <vt:lpstr>Verify Node JS Installation</vt:lpstr>
      <vt:lpstr>Chapter 5 – JavaScript</vt:lpstr>
      <vt:lpstr>Human to Computer</vt:lpstr>
      <vt:lpstr>The Process</vt:lpstr>
      <vt:lpstr>The Process (cont.)</vt:lpstr>
      <vt:lpstr>Example – Hello World in C++</vt:lpstr>
      <vt:lpstr>Example – Hello World in JavaScript</vt:lpstr>
      <vt:lpstr>Chapter 5 – JavaScript</vt:lpstr>
      <vt:lpstr>How To Access The Code</vt:lpstr>
      <vt:lpstr>Chapter 5 – JavaScript</vt:lpstr>
      <vt:lpstr>JavaScript</vt:lpstr>
      <vt:lpstr>“Hello World” Program</vt:lpstr>
      <vt:lpstr>hello.js</vt:lpstr>
      <vt:lpstr>A Breakdown Of ‘hello world’</vt:lpstr>
      <vt:lpstr>Basic Data Types</vt:lpstr>
      <vt:lpstr>Chapter 5 – JavaScript</vt:lpstr>
      <vt:lpstr>Native Home Of JavaScript</vt:lpstr>
      <vt:lpstr>JavaScript In The Web Browser</vt:lpstr>
      <vt:lpstr>JavaScript In The Web Browser (cont.)</vt:lpstr>
      <vt:lpstr>Web Browser: JavaScript Console</vt:lpstr>
      <vt:lpstr>Web Browser: JavaScript Console (cont.)</vt:lpstr>
      <vt:lpstr>Interactive Web Pages</vt:lpstr>
      <vt:lpstr>Browser Abstraction</vt:lpstr>
      <vt:lpstr>JS Engine Liberation</vt:lpstr>
      <vt:lpstr>Chapter 5 – JavaScript</vt:lpstr>
      <vt:lpstr>Definition: Value</vt:lpstr>
      <vt:lpstr>Demo: Values</vt:lpstr>
      <vt:lpstr>Definition: Variable</vt:lpstr>
      <vt:lpstr>Demo: Variables</vt:lpstr>
      <vt:lpstr>Chapter 5 – JavaScript</vt:lpstr>
      <vt:lpstr>Definition: Data &amp; Data Type</vt:lpstr>
      <vt:lpstr>My Data Type Tree</vt:lpstr>
      <vt:lpstr>Example Data Types</vt:lpstr>
      <vt:lpstr>Example Data Types</vt:lpstr>
      <vt:lpstr>Chapter 5 – JavaScript</vt:lpstr>
      <vt:lpstr>Definition: Functions</vt:lpstr>
      <vt:lpstr>Function Syntax</vt:lpstr>
      <vt:lpstr>Function Syntax</vt:lpstr>
      <vt:lpstr>Function Syntax</vt:lpstr>
      <vt:lpstr>My Data Type Tree</vt:lpstr>
      <vt:lpstr>Using Functions</vt:lpstr>
      <vt:lpstr>Example-01</vt:lpstr>
      <vt:lpstr>Chapter 5 – JavaScript</vt:lpstr>
      <vt:lpstr>C05S08 : Example-01.js</vt:lpstr>
      <vt:lpstr>Your Awesome Program</vt:lpstr>
      <vt:lpstr>Your Awesome Program</vt:lpstr>
      <vt:lpstr>Introduce Function(s)</vt:lpstr>
      <vt:lpstr>Introduce Function(s)</vt:lpstr>
      <vt:lpstr>Chapter 5 – JavaScript</vt:lpstr>
      <vt:lpstr>Problem</vt:lpstr>
      <vt:lpstr>Definition: Array</vt:lpstr>
      <vt:lpstr>Why Arrays?</vt:lpstr>
      <vt:lpstr>Why Arrays?</vt:lpstr>
      <vt:lpstr>Why Arrays?</vt:lpstr>
      <vt:lpstr>Array Syntax</vt:lpstr>
      <vt:lpstr>Basic Array Usage</vt:lpstr>
      <vt:lpstr>Conclusion</vt:lpstr>
      <vt:lpstr>Chapter 5 – JavaScript</vt:lpstr>
      <vt:lpstr>Topics</vt:lpstr>
      <vt:lpstr>Why Arrays?</vt:lpstr>
      <vt:lpstr>Why Arrays?</vt:lpstr>
      <vt:lpstr>Basic Array Usage</vt:lpstr>
      <vt:lpstr>An Array Illustrated</vt:lpstr>
      <vt:lpstr>Access Elements of An array</vt:lpstr>
      <vt:lpstr>Conclusion</vt:lpstr>
      <vt:lpstr>Chapter 5 – JavaScript</vt:lpstr>
      <vt:lpstr>Topics</vt:lpstr>
      <vt:lpstr>An Array Illustrated</vt:lpstr>
      <vt:lpstr>Grow : Add Element(s)</vt:lpstr>
      <vt:lpstr>Shrink: Remove Element(s)</vt:lpstr>
      <vt:lpstr>Array ‘end’ Operations</vt:lpstr>
      <vt:lpstr>Array ‘front’ Operations</vt:lpstr>
      <vt:lpstr>Chapter 5 – JavaScript</vt:lpstr>
      <vt:lpstr>Topics</vt:lpstr>
      <vt:lpstr>forEach()</vt:lpstr>
      <vt:lpstr>Print Temperature Taken per Day</vt:lpstr>
      <vt:lpstr>reduce()</vt:lpstr>
      <vt:lpstr>Average Daily Temperature</vt:lpstr>
      <vt:lpstr>Conclusion</vt:lpstr>
      <vt:lpstr>Chapter 5 – JavaScript</vt:lpstr>
      <vt:lpstr>Topics</vt:lpstr>
      <vt:lpstr>Problem</vt:lpstr>
      <vt:lpstr>Observation About The Data</vt:lpstr>
      <vt:lpstr>As An Array</vt:lpstr>
      <vt:lpstr>Key and Value</vt:lpstr>
      <vt:lpstr>Object</vt:lpstr>
      <vt:lpstr>Definition: Object</vt:lpstr>
      <vt:lpstr>Object</vt:lpstr>
      <vt:lpstr>Object Syntax</vt:lpstr>
      <vt:lpstr>Access Elements of An object</vt:lpstr>
      <vt:lpstr>Property Name or Key</vt:lpstr>
      <vt:lpstr>Conclusion</vt:lpstr>
      <vt:lpstr>Chapter 5 – JavaScript</vt:lpstr>
      <vt:lpstr>Topics</vt:lpstr>
      <vt:lpstr>PowerPoint Presentation</vt:lpstr>
      <vt:lpstr>Classification</vt:lpstr>
      <vt:lpstr>JavaScript Value Type Class Hierarchy</vt:lpstr>
      <vt:lpstr>Class vs. Instance/Object</vt:lpstr>
      <vt:lpstr>Recipe vs. Product</vt:lpstr>
      <vt:lpstr>Creating Instances in JavaScript</vt:lpstr>
      <vt:lpstr>PowerPoint Presentation</vt:lpstr>
      <vt:lpstr>PowerPoint Presentation</vt:lpstr>
      <vt:lpstr>Conclusion</vt:lpstr>
      <vt:lpstr>Chapter 5 – JavaScript</vt:lpstr>
      <vt:lpstr>Topics</vt:lpstr>
      <vt:lpstr>c05s39 – Example-03.js</vt:lpstr>
      <vt:lpstr>Our Programs So Far</vt:lpstr>
      <vt:lpstr>What “if”?</vt:lpstr>
      <vt:lpstr>Changing the Flow</vt:lpstr>
      <vt:lpstr>Definition: Control Flow</vt:lpstr>
      <vt:lpstr>Skip</vt:lpstr>
      <vt:lpstr>Choosing One of Two Paths</vt:lpstr>
      <vt:lpstr>Choosing One Of Many Paths</vt:lpstr>
      <vt:lpstr>The ‘if’ Statement</vt:lpstr>
      <vt:lpstr>Conclusion</vt:lpstr>
      <vt:lpstr>Chapter 5 – JavaScript</vt:lpstr>
      <vt:lpstr>Topics</vt:lpstr>
      <vt:lpstr>Choosing One Of Many Paths</vt:lpstr>
      <vt:lpstr>The ‘switch’ Statement</vt:lpstr>
      <vt:lpstr>‘if’ vs. ‘switch’ Statement</vt:lpstr>
      <vt:lpstr>Case ‘fall-through’</vt:lpstr>
      <vt:lpstr>Conclusion</vt:lpstr>
      <vt:lpstr>Chapter 5 – JavaScript</vt:lpstr>
      <vt:lpstr>Repeat/Loop</vt:lpstr>
      <vt:lpstr>Topics</vt:lpstr>
      <vt:lpstr>The ‘while’ Statement</vt:lpstr>
      <vt:lpstr>Example-01.js</vt:lpstr>
      <vt:lpstr>Example-02.js</vt:lpstr>
      <vt:lpstr>Loop Breakdown</vt:lpstr>
      <vt:lpstr>The ‘for’ Statement</vt:lpstr>
      <vt:lpstr>Example-03.js</vt:lpstr>
      <vt:lpstr>‘for’ Loop Pitfall</vt:lpstr>
      <vt:lpstr>Example-04.js</vt:lpstr>
      <vt:lpstr>‘for’ Loop Variation</vt:lpstr>
      <vt:lpstr>Example-05.js</vt:lpstr>
      <vt:lpstr>Example-06.js</vt:lpstr>
      <vt:lpstr>Using ‘continue’ in Loops</vt:lpstr>
      <vt:lpstr>Example-07.js</vt:lpstr>
      <vt:lpstr>‘infinite’ Loop</vt:lpstr>
      <vt:lpstr>Example-08.js</vt:lpstr>
      <vt:lpstr>Chapter 5 – JavaScript</vt:lpstr>
      <vt:lpstr>Topics</vt:lpstr>
      <vt:lpstr>Program</vt:lpstr>
      <vt:lpstr>Statement</vt:lpstr>
      <vt:lpstr>Definition : Expression</vt:lpstr>
      <vt:lpstr>Definition: Value</vt:lpstr>
      <vt:lpstr>Example : Expressions</vt:lpstr>
      <vt:lpstr> Logical Operator: AND, &amp;&amp;</vt:lpstr>
      <vt:lpstr> Logical Operator: OR, ||</vt:lpstr>
      <vt:lpstr> Logical Operator: NOT, !</vt:lpstr>
      <vt:lpstr>C05S17 - Example-01.js</vt:lpstr>
      <vt:lpstr>Example-01.js</vt:lpstr>
      <vt:lpstr>C05S18 - Example-07.js</vt:lpstr>
      <vt:lpstr>Example-02.js</vt:lpstr>
      <vt:lpstr>Truth Table</vt:lpstr>
      <vt:lpstr>Chapter 5 – JavaScript</vt:lpstr>
      <vt:lpstr>Topics</vt:lpstr>
      <vt:lpstr>Problem: Exchanging Values</vt:lpstr>
      <vt:lpstr>Definition : Serialization</vt:lpstr>
      <vt:lpstr>Demo</vt:lpstr>
      <vt:lpstr>Conclusion</vt:lpstr>
      <vt:lpstr>Chapter 5 – JavaScript</vt:lpstr>
      <vt:lpstr>What Is Going On Here?</vt:lpstr>
      <vt:lpstr>Topics</vt:lpstr>
      <vt:lpstr>Variable Scope</vt:lpstr>
      <vt:lpstr>Global Scope</vt:lpstr>
      <vt:lpstr>JS Engine Liberation</vt:lpstr>
      <vt:lpstr>Global Variables</vt:lpstr>
      <vt:lpstr>Demo</vt:lpstr>
      <vt:lpstr>Non-Global Scope</vt:lpstr>
      <vt:lpstr>Test</vt:lpstr>
      <vt:lpstr>Chapter 5 – JavaScript</vt:lpstr>
      <vt:lpstr>IIFE – Immediately-Invoke Function Expression</vt:lpstr>
      <vt:lpstr>From Function Definition To IIFE</vt:lpstr>
      <vt:lpstr>Chapter 5 – JavaScript</vt:lpstr>
      <vt:lpstr>Closure</vt:lpstr>
      <vt:lpstr>Illustration</vt:lpstr>
      <vt:lpstr>Illustration</vt:lpstr>
      <vt:lpstr>Illustration</vt:lpstr>
      <vt:lpstr>Demo – Example-01.js</vt:lpstr>
      <vt:lpstr>Illustration</vt:lpstr>
      <vt:lpstr>Illustration</vt:lpstr>
      <vt:lpstr>Demo – Example-02.js</vt:lpstr>
      <vt:lpstr>Illustration</vt:lpstr>
      <vt:lpstr>Chapter 6 – AngularJS</vt:lpstr>
      <vt:lpstr>Topics</vt:lpstr>
      <vt:lpstr>Demo – No AngularJS: Example-01.html</vt:lpstr>
      <vt:lpstr>Demo – AngularJS: Example-02.html</vt:lpstr>
      <vt:lpstr>What is …?</vt:lpstr>
      <vt:lpstr>Framework vs. Library Illustrated</vt:lpstr>
      <vt:lpstr>Framework/Library :Pros vs. Cons</vt:lpstr>
      <vt:lpstr>Chapter 6 – AngularJS</vt:lpstr>
      <vt:lpstr>Topics</vt:lpstr>
      <vt:lpstr>What is an AngularJS Directive?</vt:lpstr>
      <vt:lpstr>Examples of Directives</vt:lpstr>
      <vt:lpstr>MVC – Software Architecture</vt:lpstr>
      <vt:lpstr>Demo</vt:lpstr>
      <vt:lpstr>Example-01.html</vt:lpstr>
      <vt:lpstr>Example-02.html</vt:lpstr>
      <vt:lpstr>Chapter 6 – AngularJS</vt:lpstr>
      <vt:lpstr>Topics</vt:lpstr>
      <vt:lpstr>What is a Controller?</vt:lpstr>
      <vt:lpstr>MVC : Model-View-Controller</vt:lpstr>
      <vt:lpstr>AngularJS Controller</vt:lpstr>
      <vt:lpstr>$scope</vt:lpstr>
      <vt:lpstr>Demos</vt:lpstr>
      <vt:lpstr>Chapter 6 – AngularJS</vt:lpstr>
      <vt:lpstr>Topics</vt:lpstr>
      <vt:lpstr>Introducing A Few More Directives</vt:lpstr>
      <vt:lpstr>Defining Event Handlers In Controller</vt:lpstr>
      <vt:lpstr>Event Handlers</vt:lpstr>
      <vt:lpstr>Example: Non-User/System Event</vt:lpstr>
      <vt:lpstr>Demo : To-Do Application</vt:lpstr>
      <vt:lpstr>Chapter 6 – AngularJS</vt:lpstr>
      <vt:lpstr>Topics</vt:lpstr>
      <vt:lpstr>To-Do Application</vt:lpstr>
      <vt:lpstr>Review</vt:lpstr>
      <vt:lpstr>Chapter 6 – AngularJS</vt:lpstr>
      <vt:lpstr>Topics</vt:lpstr>
      <vt:lpstr>Chapter 6 – AngularJS</vt:lpstr>
      <vt:lpstr>Topics</vt:lpstr>
      <vt:lpstr>Loading Multiple Pages: The Old Way</vt:lpstr>
      <vt:lpstr>Loading Multiple Pages: The NewWay</vt:lpstr>
      <vt:lpstr>MVC : Model-View-Controller</vt:lpstr>
      <vt:lpstr>Multiple Views</vt:lpstr>
      <vt:lpstr>Multiple Views</vt:lpstr>
      <vt:lpstr>Routes</vt:lpstr>
      <vt:lpstr>Conclusion</vt:lpstr>
      <vt:lpstr>Chapter 6 – AngularJS</vt:lpstr>
      <vt:lpstr>Topics</vt:lpstr>
      <vt:lpstr>What is an URL?</vt:lpstr>
      <vt:lpstr>URL Path</vt:lpstr>
      <vt:lpstr>Examples Of URL Paths</vt:lpstr>
      <vt:lpstr>URL Parameter</vt:lpstr>
      <vt:lpstr>Examples Of Paths and Params</vt:lpstr>
      <vt:lpstr>Route Params</vt:lpstr>
      <vt:lpstr>Examples of Route Params</vt:lpstr>
      <vt:lpstr>Chapter 6 – AngularJS</vt:lpstr>
      <vt:lpstr>Topics</vt:lpstr>
      <vt:lpstr>Problem</vt:lpstr>
      <vt:lpstr>MVC – In Theory</vt:lpstr>
      <vt:lpstr>MVC – ‘So Far’</vt:lpstr>
      <vt:lpstr>Nested Scopes</vt:lpstr>
      <vt:lpstr>Nested Scope - Tree View</vt:lpstr>
      <vt:lpstr>Nested Scope - Tree View</vt:lpstr>
      <vt:lpstr>Routes</vt:lpstr>
      <vt:lpstr>Root Scope</vt:lpstr>
      <vt:lpstr>Root Scope</vt:lpstr>
      <vt:lpstr>Root Scope : $rootScope</vt:lpstr>
      <vt:lpstr>Conclusion</vt:lpstr>
      <vt:lpstr>Chapter 6 – AngularJS</vt:lpstr>
      <vt:lpstr>Topics</vt:lpstr>
      <vt:lpstr>MVC – with Routes</vt:lpstr>
      <vt:lpstr>MVC – In Practice</vt:lpstr>
      <vt:lpstr>Application Architecture</vt:lpstr>
      <vt:lpstr>Service : Benefits</vt:lpstr>
      <vt:lpstr>Conclusion</vt:lpstr>
      <vt:lpstr>Chapter 6 – AngularJS</vt:lpstr>
      <vt:lpstr>Topics</vt:lpstr>
      <vt:lpstr>Updating Data By Id</vt:lpstr>
      <vt:lpstr>‘id’ vs ‘index’</vt:lpstr>
      <vt:lpstr>Conclusion</vt:lpstr>
      <vt:lpstr>Chapter 6 – AngularJS</vt:lpstr>
      <vt:lpstr>Topics</vt:lpstr>
      <vt:lpstr>Chapter 6 – AngularJS</vt:lpstr>
      <vt:lpstr>Topics</vt:lpstr>
      <vt:lpstr>ToDo Application Navigation</vt:lpstr>
      <vt:lpstr>Chapter 6 – AngularJS</vt:lpstr>
      <vt:lpstr>Topics</vt:lpstr>
      <vt:lpstr>Nested Scopes</vt:lpstr>
      <vt:lpstr>Controller Without “as”</vt:lpstr>
      <vt:lpstr>Controller With “as”</vt:lpstr>
      <vt:lpstr>Chapter 6 – AngularJS</vt:lpstr>
      <vt:lpstr>Topics</vt:lpstr>
      <vt:lpstr>Server &amp; Client</vt:lpstr>
      <vt:lpstr>Server &amp; Client Interaction</vt:lpstr>
      <vt:lpstr>Computer Server &amp; Client</vt:lpstr>
      <vt:lpstr>Web Browser</vt:lpstr>
      <vt:lpstr>Example Page Request</vt:lpstr>
      <vt:lpstr> Web Browser &amp; Web Server</vt:lpstr>
      <vt:lpstr>HTTP: Communication On The Web</vt:lpstr>
      <vt:lpstr>Demo: GET Request</vt:lpstr>
      <vt:lpstr>Chapter 7 – NPM, Bower, and Yeoman</vt:lpstr>
      <vt:lpstr>Objective</vt:lpstr>
      <vt:lpstr>Demo : Read JSON File</vt:lpstr>
      <vt:lpstr>Chapter 7 – NPM, Bower, and Yeoman</vt:lpstr>
      <vt:lpstr>What Does A Web Server Do?</vt:lpstr>
      <vt:lpstr>What Do Web Clients Do?</vt:lpstr>
      <vt:lpstr>Let’s Make a (simple) Web Server </vt:lpstr>
      <vt:lpstr>Demo : Simple Web Server 01</vt:lpstr>
      <vt:lpstr>Demo : Simple Web Server 02</vt:lpstr>
      <vt:lpstr>How to test with ‘curl’</vt:lpstr>
      <vt:lpstr>How to test with ‘telnet’</vt:lpstr>
      <vt:lpstr>Chapter 7 – NPM, Bower, and Yeoman</vt:lpstr>
      <vt:lpstr>Objective</vt:lpstr>
      <vt:lpstr>Putting It Together</vt:lpstr>
      <vt:lpstr>Demo – app01.js</vt:lpstr>
      <vt:lpstr>Test – app01.js</vt:lpstr>
      <vt:lpstr>Demo – app02.js</vt:lpstr>
      <vt:lpstr>PowerPoint Presentation</vt:lpstr>
      <vt:lpstr>Test – app02.js</vt:lpstr>
      <vt:lpstr>Video Demo</vt:lpstr>
      <vt:lpstr>Demo – app03.js</vt:lpstr>
      <vt:lpstr>PowerPoint Presentation</vt:lpstr>
      <vt:lpstr>PowerPoint Presentation</vt:lpstr>
      <vt:lpstr>PowerPoint Presentation</vt:lpstr>
      <vt:lpstr>Chapter 7 – NPM, Bower, and Yeoman</vt:lpstr>
      <vt:lpstr>Objective</vt:lpstr>
      <vt:lpstr>Benefits of API Versioning</vt:lpstr>
      <vt:lpstr>Version Support Illustration</vt:lpstr>
      <vt:lpstr>Security Concerns (some)</vt:lpstr>
      <vt:lpstr>Project Structure</vt:lpstr>
      <vt:lpstr>Project Setup</vt:lpstr>
      <vt:lpstr>About The Code</vt:lpstr>
      <vt:lpstr>Scenario 1: Application Servers API &amp; Client</vt:lpstr>
      <vt:lpstr>Scenario 1: (Continue…)</vt:lpstr>
      <vt:lpstr>Scenario 1: (Continue…)</vt:lpstr>
      <vt:lpstr>An Ideal Request/Response Cycle</vt:lpstr>
      <vt:lpstr>Scenario 2: Separate Client &amp; API Servers</vt:lpstr>
      <vt:lpstr>Scenario 2: (Continue…)</vt:lpstr>
      <vt:lpstr>CSR/CORS</vt:lpstr>
      <vt:lpstr>Scenario 2: (Continue…)</vt:lpstr>
      <vt:lpstr>Running Client &amp; API Backend</vt:lpstr>
      <vt:lpstr>Commands</vt:lpstr>
      <vt:lpstr>Testing: Creating A User</vt:lpstr>
      <vt:lpstr>Testing: Getting All Users</vt:lpstr>
      <vt:lpstr>The Front-end Changes</vt:lpstr>
      <vt:lpstr>Front-end:  getAllUsers()</vt:lpstr>
      <vt:lpstr>Front-end: addUser()</vt:lpstr>
      <vt:lpstr>Front-end: removeUser() </vt:lpstr>
      <vt:lpstr>Front-end: updateUser()</vt:lpstr>
      <vt:lpstr>Front-end: login()</vt:lpstr>
      <vt:lpstr>Backend</vt:lpstr>
      <vt:lpstr>Backend: Routing Endpoints</vt:lpstr>
      <vt:lpstr>Backend: handleUserEndpoint()</vt:lpstr>
      <vt:lpstr>Backend: handleDeleteUser()</vt:lpstr>
      <vt:lpstr>Backend: handleCreateUser()</vt:lpstr>
      <vt:lpstr>Backend: handleGetAllUsers()</vt:lpstr>
      <vt:lpstr>Backend: login()</vt:lpstr>
      <vt:lpstr>Chapter 7 – NPM, Bower, and Yeoman</vt:lpstr>
      <vt:lpstr>Objective</vt:lpstr>
      <vt:lpstr>Running the Application</vt:lpstr>
      <vt:lpstr>Creating User and Tasks</vt:lpstr>
      <vt:lpstr>Code Snippet</vt:lpstr>
      <vt:lpstr>PowerPoint Presentation</vt:lpstr>
      <vt:lpstr>Objective</vt:lpstr>
      <vt:lpstr>What is a NodeJS Module?</vt:lpstr>
      <vt:lpstr>Why use Modules?</vt:lpstr>
      <vt:lpstr>Example - 00</vt:lpstr>
      <vt:lpstr>Example-01 – Possible Module</vt:lpstr>
      <vt:lpstr>Example-01 (not working)</vt:lpstr>
      <vt:lpstr>Sample NodeJS Module</vt:lpstr>
      <vt:lpstr>Example - 02</vt:lpstr>
      <vt:lpstr>Example - 03</vt:lpstr>
      <vt:lpstr>Module with Initialization Function</vt:lpstr>
      <vt:lpstr>Refactored ToDo API Server</vt:lpstr>
      <vt:lpstr>Application Architecture</vt:lpstr>
      <vt:lpstr>Code Snippet (User DB vs Task Db)</vt:lpstr>
      <vt:lpstr>Code Snippet (User Service vs Task Service)</vt:lpstr>
      <vt:lpstr>PowerPoint Presentation</vt:lpstr>
      <vt:lpstr>Objective</vt:lpstr>
      <vt:lpstr>What is Bower?</vt:lpstr>
      <vt:lpstr>Using Bower*</vt:lpstr>
      <vt:lpstr>Installing and using Bower</vt:lpstr>
      <vt:lpstr>Creating bower.json File</vt:lpstr>
      <vt:lpstr>Content of bower.json File</vt:lpstr>
      <vt:lpstr>Install AngularJS and Save Dep.</vt:lpstr>
      <vt:lpstr>Content of bower.json File</vt:lpstr>
      <vt:lpstr>Benefits of bower.json File</vt:lpstr>
      <vt:lpstr>Using Angular Package</vt:lpstr>
      <vt:lpstr>Refactor ToDo App</vt:lpstr>
      <vt:lpstr>PowerPoint Presentation</vt:lpstr>
      <vt:lpstr>Objective</vt:lpstr>
      <vt:lpstr>What is an WebApp Framework?</vt:lpstr>
      <vt:lpstr>What is ExpressJS?</vt:lpstr>
      <vt:lpstr>Installing ExpressJS</vt:lpstr>
      <vt:lpstr>Starting a New Project</vt:lpstr>
      <vt:lpstr>Installing ExpressJS</vt:lpstr>
      <vt:lpstr>Simple Express WebApp</vt:lpstr>
      <vt:lpstr>Run and Test</vt:lpstr>
      <vt:lpstr>Express Routing</vt:lpstr>
      <vt:lpstr>Without Express</vt:lpstr>
      <vt:lpstr>ToDo Web in Express</vt:lpstr>
      <vt:lpstr>Middleware Illustrated</vt:lpstr>
      <vt:lpstr>The Code : app.js</vt:lpstr>
      <vt:lpstr>Route Handling</vt:lpstr>
      <vt:lpstr>The Code: auth-servcie.js</vt:lpstr>
      <vt:lpstr>The Code : user-service.js</vt:lpstr>
      <vt:lpstr>PowerPoint Presentation</vt:lpstr>
      <vt:lpstr>Objective</vt:lpstr>
      <vt:lpstr>What is Yeoman*?</vt:lpstr>
      <vt:lpstr>Some Common Use Cases*</vt:lpstr>
      <vt:lpstr>Installing Yeoman</vt:lpstr>
      <vt:lpstr>Example – Simple Webapp</vt:lpstr>
      <vt:lpstr>Getting Generator Help</vt:lpstr>
      <vt:lpstr>Generator-Webapp Home</vt:lpstr>
      <vt:lpstr>Starting Web Server for Application</vt:lpstr>
      <vt:lpstr>Example Webapp</vt:lpstr>
      <vt:lpstr>Installing Client Side Dependencies</vt:lpstr>
      <vt:lpstr>Create Angular Module – main.js</vt:lpstr>
      <vt:lpstr>Update HTML – index.html</vt:lpstr>
      <vt:lpstr>PowerPoint Presentation</vt:lpstr>
      <vt:lpstr>Objective</vt:lpstr>
      <vt:lpstr>What is a Database?</vt:lpstr>
      <vt:lpstr>DBMS?</vt:lpstr>
      <vt:lpstr>SQL RDBMS</vt:lpstr>
      <vt:lpstr>Illustration of Data In RDBMS</vt:lpstr>
      <vt:lpstr>Logical Organization of Data in RDBMS</vt:lpstr>
      <vt:lpstr>Example SQL</vt:lpstr>
      <vt:lpstr>NoSQL DBMS</vt:lpstr>
      <vt:lpstr>What is MongoDb*?</vt:lpstr>
      <vt:lpstr>Install MongoDB</vt:lpstr>
      <vt:lpstr>PowerPoint Presentation</vt:lpstr>
      <vt:lpstr>Objective</vt:lpstr>
      <vt:lpstr>Mongo DB vs. RDBMS Terminology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  <vt:lpstr>PowerPoint Presentation</vt:lpstr>
      <vt:lpstr>Objective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– JavaScript</dc:title>
  <dc:creator>LS</dc:creator>
  <cp:lastModifiedBy>Another User</cp:lastModifiedBy>
  <cp:revision>1564</cp:revision>
  <dcterms:created xsi:type="dcterms:W3CDTF">2016-01-09T12:23:22Z</dcterms:created>
  <dcterms:modified xsi:type="dcterms:W3CDTF">2016-12-18T15:26:11Z</dcterms:modified>
</cp:coreProperties>
</file>